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sldIdLst>
    <p:sldId id="265" r:id="rId2"/>
    <p:sldId id="266" r:id="rId3"/>
    <p:sldId id="267" r:id="rId4"/>
    <p:sldId id="327" r:id="rId5"/>
    <p:sldId id="328" r:id="rId6"/>
    <p:sldId id="320" r:id="rId7"/>
    <p:sldId id="324" r:id="rId8"/>
    <p:sldId id="315" r:id="rId9"/>
    <p:sldId id="318" r:id="rId10"/>
    <p:sldId id="321" r:id="rId11"/>
    <p:sldId id="322" r:id="rId12"/>
    <p:sldId id="323" r:id="rId13"/>
    <p:sldId id="312" r:id="rId14"/>
    <p:sldId id="313" r:id="rId15"/>
    <p:sldId id="393" r:id="rId16"/>
    <p:sldId id="329" r:id="rId17"/>
    <p:sldId id="331" r:id="rId18"/>
    <p:sldId id="309" r:id="rId19"/>
    <p:sldId id="332" r:id="rId20"/>
    <p:sldId id="308" r:id="rId21"/>
    <p:sldId id="314" r:id="rId22"/>
    <p:sldId id="333" r:id="rId23"/>
    <p:sldId id="372" r:id="rId24"/>
    <p:sldId id="374" r:id="rId25"/>
    <p:sldId id="301" r:id="rId26"/>
    <p:sldId id="326" r:id="rId27"/>
    <p:sldId id="298" r:id="rId28"/>
    <p:sldId id="302" r:id="rId29"/>
    <p:sldId id="392" r:id="rId30"/>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0" autoAdjust="0"/>
    <p:restoredTop sz="96778" autoAdjust="0"/>
  </p:normalViewPr>
  <p:slideViewPr>
    <p:cSldViewPr>
      <p:cViewPr>
        <p:scale>
          <a:sx n="124" d="100"/>
          <a:sy n="124" d="100"/>
        </p:scale>
        <p:origin x="120" y="3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4/1/2019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348126058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lIns="90059" tIns="45030" rIns="90059" bIns="45030"/>
          <a:lstStyle/>
          <a:p>
            <a:endParaRPr lang="en-US" dirty="0"/>
          </a:p>
        </p:txBody>
      </p:sp>
      <p:sp>
        <p:nvSpPr>
          <p:cNvPr id="4" name="Slide Number Placeholder 3"/>
          <p:cNvSpPr>
            <a:spLocks noGrp="1"/>
          </p:cNvSpPr>
          <p:nvPr>
            <p:ph type="sldNum" sz="quarter" idx="10"/>
          </p:nvPr>
        </p:nvSpPr>
        <p:spPr/>
        <p:txBody>
          <a:bodyPr lIns="90059" tIns="45030" rIns="90059" bIns="45030"/>
          <a:lstStyle/>
          <a:p>
            <a:fld id="{1690D7C2-AF8E-9546-A76B-687852D2A543}" type="slidenum">
              <a:rPr lang="en-US" smtClean="0"/>
              <a:t>1</a:t>
            </a:fld>
            <a:endParaRPr lang="en-US"/>
          </a:p>
        </p:txBody>
      </p:sp>
    </p:spTree>
    <p:extLst>
      <p:ext uri="{BB962C8B-B14F-4D97-AF65-F5344CB8AC3E}">
        <p14:creationId xmlns:p14="http://schemas.microsoft.com/office/powerpoint/2010/main" val="2959390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21</a:t>
            </a:fld>
            <a:endParaRPr lang="en-US"/>
          </a:p>
        </p:txBody>
      </p:sp>
    </p:spTree>
    <p:extLst>
      <p:ext uri="{BB962C8B-B14F-4D97-AF65-F5344CB8AC3E}">
        <p14:creationId xmlns:p14="http://schemas.microsoft.com/office/powerpoint/2010/main" val="3672667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82588" y="685800"/>
            <a:ext cx="6094412" cy="3429000"/>
          </a:xfrm>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lIns="90059" tIns="45030" rIns="90059" bIns="45030" numCol="1" anchor="t" anchorCtr="0" compatLnSpc="1">
            <a:prstTxWarp prst="textNoShape">
              <a:avLst/>
            </a:prstTxWarp>
          </a:bodyPr>
          <a:lstStyle/>
          <a:p>
            <a:pPr eaLnBrk="1" hangingPunct="1">
              <a:spcBef>
                <a:spcPct val="0"/>
              </a:spcBef>
            </a:pPr>
            <a:endParaRPr lang="en-US"/>
          </a:p>
        </p:txBody>
      </p:sp>
      <p:sp>
        <p:nvSpPr>
          <p:cNvPr id="17412" name="Slide Number Placeholder 3"/>
          <p:cNvSpPr>
            <a:spLocks noGrp="1"/>
          </p:cNvSpPr>
          <p:nvPr>
            <p:ph type="sldNum" sz="quarter" idx="5"/>
          </p:nvPr>
        </p:nvSpPr>
        <p:spPr bwMode="auto">
          <a:noFill/>
          <a:ln>
            <a:miter lim="800000"/>
            <a:headEnd/>
            <a:tailEnd/>
          </a:ln>
        </p:spPr>
        <p:txBody>
          <a:bodyPr lIns="90059" tIns="45030" rIns="90059" bIns="45030"/>
          <a:lstStyle/>
          <a:p>
            <a:fld id="{2411A155-B69E-4417-8E28-F8E9E154395F}"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382588" y="685800"/>
            <a:ext cx="6094412" cy="342900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lIns="90059" tIns="45030" rIns="90059" bIns="45030" numCol="1" anchor="t" anchorCtr="0" compatLnSpc="1">
            <a:prstTxWarp prst="textNoShape">
              <a:avLst/>
            </a:prstTxWarp>
          </a:bodyPr>
          <a:lstStyle/>
          <a:p>
            <a:endParaRPr lang="en-US"/>
          </a:p>
        </p:txBody>
      </p:sp>
      <p:sp>
        <p:nvSpPr>
          <p:cNvPr id="16388" name="Slide Number Placeholder 3"/>
          <p:cNvSpPr>
            <a:spLocks noGrp="1"/>
          </p:cNvSpPr>
          <p:nvPr>
            <p:ph type="sldNum" sz="quarter" idx="5"/>
          </p:nvPr>
        </p:nvSpPr>
        <p:spPr bwMode="auto">
          <a:noFill/>
          <a:ln>
            <a:miter lim="800000"/>
            <a:headEnd/>
            <a:tailEnd/>
          </a:ln>
        </p:spPr>
        <p:txBody>
          <a:bodyPr lIns="90059" tIns="45030" rIns="90059" bIns="45030"/>
          <a:lstStyle/>
          <a:p>
            <a:fld id="{F597674C-C332-430F-A499-AA08E3C9769E}"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lIns="90059" tIns="45030" rIns="90059" bIns="45030"/>
          <a:lstStyle/>
          <a:p>
            <a:endParaRPr lang="en-US" dirty="0"/>
          </a:p>
        </p:txBody>
      </p:sp>
      <p:sp>
        <p:nvSpPr>
          <p:cNvPr id="4" name="Slide Number Placeholder 3"/>
          <p:cNvSpPr>
            <a:spLocks noGrp="1"/>
          </p:cNvSpPr>
          <p:nvPr>
            <p:ph type="sldNum" sz="quarter" idx="10"/>
          </p:nvPr>
        </p:nvSpPr>
        <p:spPr/>
        <p:txBody>
          <a:bodyPr lIns="90059" tIns="45030" rIns="90059" bIns="45030"/>
          <a:lstStyle/>
          <a:p>
            <a:fld id="{4EE6E482-F2E1-AE4E-B7AD-A6CBD907DFA8}" type="slidenum">
              <a:rPr lang="en-US" smtClean="0"/>
              <a:t>2</a:t>
            </a:fld>
            <a:endParaRPr lang="en-US"/>
          </a:p>
        </p:txBody>
      </p:sp>
    </p:spTree>
    <p:extLst>
      <p:ext uri="{BB962C8B-B14F-4D97-AF65-F5344CB8AC3E}">
        <p14:creationId xmlns:p14="http://schemas.microsoft.com/office/powerpoint/2010/main" val="58343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lIns="90059" tIns="45030" rIns="90059" bIns="45030" numCol="1" anchor="t" anchorCtr="0" compatLnSpc="1">
            <a:prstTxWarp prst="textNoShape">
              <a:avLst/>
            </a:prstTxWarp>
          </a:bodyPr>
          <a:lstStyle/>
          <a:p>
            <a:pPr eaLnBrk="1" hangingPunct="1">
              <a:spcBef>
                <a:spcPct val="0"/>
              </a:spcBef>
            </a:pPr>
            <a:endParaRPr lang="en-US" dirty="0"/>
          </a:p>
        </p:txBody>
      </p:sp>
      <p:sp>
        <p:nvSpPr>
          <p:cNvPr id="50180" name="Slide Number Placeholder 3"/>
          <p:cNvSpPr>
            <a:spLocks noGrp="1"/>
          </p:cNvSpPr>
          <p:nvPr>
            <p:ph type="sldNum" sz="quarter" idx="5"/>
          </p:nvPr>
        </p:nvSpPr>
        <p:spPr bwMode="auto">
          <a:ln>
            <a:miter lim="800000"/>
            <a:headEnd/>
            <a:tailEnd/>
          </a:ln>
        </p:spPr>
        <p:txBody>
          <a:bodyPr wrap="square" lIns="90059" tIns="45030" rIns="90059" bIns="45030" numCol="1" anchorCtr="0" compatLnSpc="1">
            <a:prstTxWarp prst="textNoShape">
              <a:avLst/>
            </a:prstTxWarp>
          </a:bodyPr>
          <a:lstStyle/>
          <a:p>
            <a:pPr fontAlgn="base">
              <a:spcBef>
                <a:spcPct val="0"/>
              </a:spcBef>
              <a:spcAft>
                <a:spcPct val="0"/>
              </a:spcAft>
              <a:defRPr/>
            </a:pPr>
            <a:fld id="{839C701A-FF7C-4872-9828-A5C73AD8CC8C}" type="slidenum">
              <a:rPr lang="en-US" smtClean="0"/>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059" tIns="45030" rIns="90059" bIns="45030"/>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lIns="90059" tIns="45030" rIns="90059" bIns="45030"/>
          <a:lstStyle/>
          <a:p>
            <a:fld id="{10D71393-7349-4820-A22D-1623F6D0397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94884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059" tIns="45030" rIns="90059" bIns="45030"/>
          <a:lstStyle/>
          <a:p>
            <a:endParaRPr lang="en-US" dirty="0"/>
          </a:p>
        </p:txBody>
      </p:sp>
      <p:sp>
        <p:nvSpPr>
          <p:cNvPr id="4" name="Slide Number Placeholder 3"/>
          <p:cNvSpPr>
            <a:spLocks noGrp="1"/>
          </p:cNvSpPr>
          <p:nvPr>
            <p:ph type="sldNum" sz="quarter" idx="10"/>
          </p:nvPr>
        </p:nvSpPr>
        <p:spPr/>
        <p:txBody>
          <a:bodyPr lIns="90059" tIns="45030" rIns="90059" bIns="45030"/>
          <a:lstStyle/>
          <a:p>
            <a:fld id="{1690D7C2-AF8E-9546-A76B-687852D2A543}" type="slidenum">
              <a:rPr lang="en-US" smtClean="0"/>
              <a:t>5</a:t>
            </a:fld>
            <a:endParaRPr lang="en-US"/>
          </a:p>
        </p:txBody>
      </p:sp>
    </p:spTree>
    <p:extLst>
      <p:ext uri="{BB962C8B-B14F-4D97-AF65-F5344CB8AC3E}">
        <p14:creationId xmlns:p14="http://schemas.microsoft.com/office/powerpoint/2010/main" val="3904770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lIns="90059" tIns="45030" rIns="90059" bIns="45030" numCol="1" anchor="t" anchorCtr="0" compatLnSpc="1">
            <a:prstTxWarp prst="textNoShape">
              <a:avLst/>
            </a:prstTxWarp>
          </a:bodyPr>
          <a:lstStyle/>
          <a:p>
            <a:pPr eaLnBrk="1" hangingPunct="1">
              <a:spcBef>
                <a:spcPct val="0"/>
              </a:spcBef>
            </a:pPr>
            <a:endParaRPr lang="en-US" dirty="0"/>
          </a:p>
        </p:txBody>
      </p:sp>
      <p:sp>
        <p:nvSpPr>
          <p:cNvPr id="74756" name="Slide Number Placeholder 3"/>
          <p:cNvSpPr>
            <a:spLocks noGrp="1"/>
          </p:cNvSpPr>
          <p:nvPr>
            <p:ph type="sldNum" sz="quarter" idx="5"/>
          </p:nvPr>
        </p:nvSpPr>
        <p:spPr bwMode="auto">
          <a:ln>
            <a:miter lim="800000"/>
            <a:headEnd/>
            <a:tailEnd/>
          </a:ln>
        </p:spPr>
        <p:txBody>
          <a:bodyPr wrap="square" lIns="90059" tIns="45030" rIns="90059" bIns="45030" numCol="1" anchorCtr="0" compatLnSpc="1">
            <a:prstTxWarp prst="textNoShape">
              <a:avLst/>
            </a:prstTxWarp>
          </a:bodyPr>
          <a:lstStyle/>
          <a:p>
            <a:pPr fontAlgn="base">
              <a:spcBef>
                <a:spcPct val="0"/>
              </a:spcBef>
              <a:spcAft>
                <a:spcPct val="0"/>
              </a:spcAft>
              <a:defRPr/>
            </a:pPr>
            <a:fld id="{3593BB6D-F9BC-4038-8DE6-AA1DD6404916}" type="slidenum">
              <a:rPr lang="en-US" smtClean="0"/>
              <a:pPr fontAlgn="base">
                <a:spcBef>
                  <a:spcPct val="0"/>
                </a:spcBef>
                <a:spcAft>
                  <a:spcPct val="0"/>
                </a:spcAft>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notes:  Within topics, line spacing and the font size have increased to improve readability. Formatting changes have also been made to improve scanability. For example, the section you click on from the topic outline in now highlighted. </a:t>
            </a:r>
          </a:p>
          <a:p>
            <a:endParaRPr lang="en-US" baseline="0" dirty="0"/>
          </a:p>
          <a:p>
            <a:r>
              <a:rPr lang="en-US" baseline="0" dirty="0"/>
              <a:t>Users have the option to adjust the font size, directly from the menu bar. One of the options returns the font to the default font size used in the previous UI/UX</a:t>
            </a:r>
          </a:p>
        </p:txBody>
      </p:sp>
      <p:sp>
        <p:nvSpPr>
          <p:cNvPr id="4" name="Slide Number Placeholder 3"/>
          <p:cNvSpPr>
            <a:spLocks noGrp="1"/>
          </p:cNvSpPr>
          <p:nvPr>
            <p:ph type="sldNum" sz="quarter" idx="10"/>
          </p:nvPr>
        </p:nvSpPr>
        <p:spPr/>
        <p:txBody>
          <a:bodyPr/>
          <a:lstStyle/>
          <a:p>
            <a:fld id="{4EE6E482-F2E1-AE4E-B7AD-A6CBD907DFA8}" type="slidenum">
              <a:rPr lang="en-US" smtClean="0"/>
              <a:t>18</a:t>
            </a:fld>
            <a:endParaRPr lang="en-US"/>
          </a:p>
        </p:txBody>
      </p:sp>
    </p:spTree>
    <p:extLst>
      <p:ext uri="{BB962C8B-B14F-4D97-AF65-F5344CB8AC3E}">
        <p14:creationId xmlns:p14="http://schemas.microsoft.com/office/powerpoint/2010/main" val="148588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notes: </a:t>
            </a:r>
          </a:p>
          <a:p>
            <a:r>
              <a:rPr lang="en-US" baseline="0" dirty="0"/>
              <a:t>Note that the header information takes up less real estate. The new version is narrower. </a:t>
            </a:r>
          </a:p>
          <a:p>
            <a:endParaRPr lang="en-US" baseline="0" dirty="0"/>
          </a:p>
          <a:p>
            <a:r>
              <a:rPr lang="en-US" baseline="0" dirty="0"/>
              <a:t>There are fewer links to click. The design is clearer, more streamlined, and design to help user access the most relevant links. </a:t>
            </a:r>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19</a:t>
            </a:fld>
            <a:endParaRPr lang="en-US"/>
          </a:p>
        </p:txBody>
      </p:sp>
    </p:spTree>
    <p:extLst>
      <p:ext uri="{BB962C8B-B14F-4D97-AF65-F5344CB8AC3E}">
        <p14:creationId xmlns:p14="http://schemas.microsoft.com/office/powerpoint/2010/main" val="23668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endParaRPr lang="en-US" dirty="0"/>
          </a:p>
          <a:p>
            <a:r>
              <a:rPr lang="en-US" dirty="0"/>
              <a:t>Users</a:t>
            </a:r>
            <a:r>
              <a:rPr lang="en-US" baseline="0" dirty="0"/>
              <a:t> will likely first notice the new color scheme, which features a blue navigation bar. Blue has been incorporated in other parts of the design, but the green that users are accustomed to is still present. </a:t>
            </a:r>
            <a:endParaRPr lang="en-US" dirty="0"/>
          </a:p>
          <a:p>
            <a:endParaRPr lang="en-US" dirty="0"/>
          </a:p>
          <a:p>
            <a:r>
              <a:rPr lang="en-US" dirty="0"/>
              <a:t>The</a:t>
            </a:r>
            <a:r>
              <a:rPr lang="en-US" baseline="0" dirty="0"/>
              <a:t> header has a fresh look and links and have been consolidated to focus on what’s most important to users. </a:t>
            </a:r>
          </a:p>
          <a:p>
            <a:endParaRPr lang="en-US" baseline="0" dirty="0"/>
          </a:p>
          <a:p>
            <a:r>
              <a:rPr lang="en-US" baseline="0" dirty="0"/>
              <a:t>A dropdown menu (contents) allows you to select from a variety of other UpToDate resources, such as Drug Information and Practice Changing UpDates.</a:t>
            </a:r>
          </a:p>
          <a:p>
            <a:endParaRPr lang="en-US" baseline="0" dirty="0"/>
          </a:p>
          <a:p>
            <a:r>
              <a:rPr lang="en-US" baseline="0" dirty="0"/>
              <a:t>Lab Interpretation has been added to the drop down menu. In the previous design, Lab Interpretation could accessed within the Contents page. </a:t>
            </a:r>
          </a:p>
          <a:p>
            <a:endParaRPr lang="en-US" baseline="0" dirty="0"/>
          </a:p>
          <a:p>
            <a:r>
              <a:rPr lang="en-US" baseline="0" dirty="0"/>
              <a:t>The Topics by Specialty link is new. It was previously called Contents, and brought the user to a page with information other than the specialties covered by UpToDate. For example, it included What’s New, Authors and Editors, and Practice Changing UpDates.  The new page is more focused – it includes only links to each of UpToDate’s 25 specialties. </a:t>
            </a:r>
            <a:endParaRPr lang="en-US" dirty="0"/>
          </a:p>
        </p:txBody>
      </p:sp>
      <p:sp>
        <p:nvSpPr>
          <p:cNvPr id="4" name="Slide Number Placeholder 3"/>
          <p:cNvSpPr>
            <a:spLocks noGrp="1"/>
          </p:cNvSpPr>
          <p:nvPr>
            <p:ph type="sldNum" sz="quarter" idx="10"/>
          </p:nvPr>
        </p:nvSpPr>
        <p:spPr/>
        <p:txBody>
          <a:bodyPr/>
          <a:lstStyle/>
          <a:p>
            <a:fld id="{4EE6E482-F2E1-AE4E-B7AD-A6CBD907DFA8}" type="slidenum">
              <a:rPr lang="en-US" smtClean="0"/>
              <a:t>20</a:t>
            </a:fld>
            <a:endParaRPr lang="en-US"/>
          </a:p>
        </p:txBody>
      </p:sp>
    </p:spTree>
    <p:extLst>
      <p:ext uri="{BB962C8B-B14F-4D97-AF65-F5344CB8AC3E}">
        <p14:creationId xmlns:p14="http://schemas.microsoft.com/office/powerpoint/2010/main" val="2283038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Subtitle 8"/>
          <p:cNvSpPr>
            <a:spLocks noGrp="1"/>
          </p:cNvSpPr>
          <p:nvPr>
            <p:ph type="subTitle" idx="1"/>
          </p:nvPr>
        </p:nvSpPr>
        <p:spPr>
          <a:xfrm>
            <a:off x="2362200" y="4537528"/>
            <a:ext cx="6515100" cy="51435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extLst/>
          </a:lstStyle>
          <a:p>
            <a:pPr algn="ctr"/>
            <a:fld id="{047E157E-8DCB-4F70-A0AF-5EB586A91DD4}" type="datetime1">
              <a:rPr lang="en-US" smtClean="0">
                <a:solidFill>
                  <a:srgbClr val="FFFFFF"/>
                </a:solidFill>
              </a:rPr>
              <a:pPr algn="ctr"/>
              <a:t>4/1/2019</a:t>
            </a:fld>
            <a:endParaRPr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extLst/>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a:defRPr cap="all" baseline="0"/>
            </a:lvl1pPr>
            <a:extLst/>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01">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9100" y="0"/>
            <a:ext cx="8724900" cy="5148072"/>
          </a:xfrm>
          <a:prstGeom prst="rect">
            <a:avLst/>
          </a:prstGeom>
        </p:spPr>
      </p:pic>
      <p:sp>
        <p:nvSpPr>
          <p:cNvPr id="20" name="Rectangle 13"/>
          <p:cNvSpPr/>
          <p:nvPr/>
        </p:nvSpPr>
        <p:spPr>
          <a:xfrm>
            <a:off x="2514603" y="3503087"/>
            <a:ext cx="2743200" cy="1051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8"/>
          <p:cNvSpPr/>
          <p:nvPr/>
        </p:nvSpPr>
        <p:spPr>
          <a:xfrm>
            <a:off x="2" y="1737360"/>
            <a:ext cx="3886201" cy="2057400"/>
          </a:xfrm>
          <a:prstGeom prst="rect">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1"/>
          <p:cNvSpPr>
            <a:spLocks noGrp="1"/>
          </p:cNvSpPr>
          <p:nvPr>
            <p:ph type="ctrTitle" hasCustomPrompt="1"/>
          </p:nvPr>
        </p:nvSpPr>
        <p:spPr>
          <a:xfrm>
            <a:off x="552660" y="1886582"/>
            <a:ext cx="3164208" cy="1143000"/>
          </a:xfrm>
        </p:spPr>
        <p:txBody>
          <a:bodyPr anchor="b">
            <a:noAutofit/>
          </a:bodyPr>
          <a:lstStyle>
            <a:lvl1pPr>
              <a:defRPr sz="3000" b="0">
                <a:solidFill>
                  <a:schemeClr val="bg1"/>
                </a:solidFill>
              </a:defRPr>
            </a:lvl1pPr>
          </a:lstStyle>
          <a:p>
            <a:r>
              <a:rPr lang="en-US" dirty="0"/>
              <a:t>Master title style</a:t>
            </a:r>
          </a:p>
        </p:txBody>
      </p:sp>
      <p:pic>
        <p:nvPicPr>
          <p:cNvPr id="24" name="Afbeelding 23" descr="WK_H_01_Pos_RGB_2400_Colo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4317" y="3813221"/>
            <a:ext cx="2753486" cy="741426"/>
          </a:xfrm>
          <a:prstGeom prst="rect">
            <a:avLst/>
          </a:prstGeom>
        </p:spPr>
      </p:pic>
      <p:sp>
        <p:nvSpPr>
          <p:cNvPr id="25" name="Tijdelijke aanduiding voor tekst 2"/>
          <p:cNvSpPr>
            <a:spLocks noGrp="1"/>
          </p:cNvSpPr>
          <p:nvPr>
            <p:ph type="body" sz="quarter" idx="11" hasCustomPrompt="1"/>
          </p:nvPr>
        </p:nvSpPr>
        <p:spPr>
          <a:xfrm>
            <a:off x="551975" y="3048237"/>
            <a:ext cx="3164892" cy="311449"/>
          </a:xfrm>
        </p:spPr>
        <p:txBody>
          <a:bodyPr>
            <a:normAutofit/>
          </a:bodyPr>
          <a:lstStyle>
            <a:lvl1pPr marL="0" indent="0">
              <a:spcBef>
                <a:spcPts val="0"/>
              </a:spcBef>
              <a:buFontTx/>
              <a:buNone/>
              <a:defRPr sz="1400">
                <a:solidFill>
                  <a:schemeClr val="bg1"/>
                </a:solidFill>
              </a:defRPr>
            </a:lvl1pPr>
          </a:lstStyle>
          <a:p>
            <a:pPr lvl="0"/>
            <a:r>
              <a:rPr lang="nl-NL" dirty="0"/>
              <a:t>Click </a:t>
            </a:r>
            <a:r>
              <a:rPr lang="nl-NL" dirty="0" err="1"/>
              <a:t>to</a:t>
            </a:r>
            <a:r>
              <a:rPr lang="nl-NL" dirty="0"/>
              <a:t> </a:t>
            </a:r>
            <a:r>
              <a:rPr lang="nl-NL" dirty="0" err="1"/>
              <a:t>edit</a:t>
            </a:r>
            <a:r>
              <a:rPr lang="nl-NL" dirty="0"/>
              <a:t> Name Presenter</a:t>
            </a:r>
          </a:p>
        </p:txBody>
      </p:sp>
      <p:sp>
        <p:nvSpPr>
          <p:cNvPr id="11" name="Date Placeholder 27"/>
          <p:cNvSpPr>
            <a:spLocks noGrp="1"/>
          </p:cNvSpPr>
          <p:nvPr>
            <p:ph type="dt" sz="half" idx="10"/>
          </p:nvPr>
        </p:nvSpPr>
        <p:spPr>
          <a:xfrm>
            <a:off x="551974" y="3453259"/>
            <a:ext cx="3164892" cy="261610"/>
          </a:xfrm>
          <a:prstGeom prst="rect">
            <a:avLst/>
          </a:prstGeom>
        </p:spPr>
        <p:txBody>
          <a:bodyPr vert="horz" lIns="45720" tIns="45720" rIns="45720" bIns="45720" rtlCol="0">
            <a:noAutofit/>
          </a:bodyPr>
          <a:lstStyle>
            <a:lvl1pPr>
              <a:defRPr lang="en-US" sz="1200" smtClean="0">
                <a:solidFill>
                  <a:schemeClr val="bg1"/>
                </a:solidFill>
              </a:defRPr>
            </a:lvl1pPr>
          </a:lstStyle>
          <a:p>
            <a:pPr>
              <a:buClr>
                <a:schemeClr val="tx1"/>
              </a:buClr>
            </a:pPr>
            <a:endParaRPr lang="en-US" dirty="0"/>
          </a:p>
        </p:txBody>
      </p:sp>
    </p:spTree>
    <p:extLst>
      <p:ext uri="{BB962C8B-B14F-4D97-AF65-F5344CB8AC3E}">
        <p14:creationId xmlns:p14="http://schemas.microsoft.com/office/powerpoint/2010/main" val="345735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Page Break with Text">
    <p:spTree>
      <p:nvGrpSpPr>
        <p:cNvPr id="1" name=""/>
        <p:cNvGrpSpPr/>
        <p:nvPr/>
      </p:nvGrpSpPr>
      <p:grpSpPr>
        <a:xfrm>
          <a:off x="0" y="0"/>
          <a:ext cx="0" cy="0"/>
          <a:chOff x="0" y="0"/>
          <a:chExt cx="0" cy="0"/>
        </a:xfrm>
      </p:grpSpPr>
      <p:sp>
        <p:nvSpPr>
          <p:cNvPr id="11" name="Rectangle 10"/>
          <p:cNvSpPr/>
          <p:nvPr/>
        </p:nvSpPr>
        <p:spPr>
          <a:xfrm>
            <a:off x="-4235" y="0"/>
            <a:ext cx="9148235"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19100" y="0"/>
            <a:ext cx="8724900" cy="4629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3"/>
          </p:nvPr>
        </p:nvSpPr>
        <p:spPr>
          <a:xfrm>
            <a:off x="5316518" y="4772268"/>
            <a:ext cx="2895600" cy="273844"/>
          </a:xfrm>
          <a:prstGeom prst="rect">
            <a:avLst/>
          </a:prstGeom>
        </p:spPr>
        <p:txBody>
          <a:bodyPr vert="horz" lIns="91440" tIns="45720" rIns="91440" bIns="45720" rtlCol="0" anchor="ctr"/>
          <a:lstStyle>
            <a:lvl1pPr algn="r">
              <a:defRPr sz="900">
                <a:solidFill>
                  <a:schemeClr val="bg1">
                    <a:lumMod val="50000"/>
                  </a:schemeClr>
                </a:solidFill>
              </a:defRPr>
            </a:lvl1pPr>
          </a:lstStyle>
          <a:p>
            <a:endParaRPr lang="en-US"/>
          </a:p>
        </p:txBody>
      </p:sp>
      <p:sp>
        <p:nvSpPr>
          <p:cNvPr id="13" name="Slide Number Placeholder 5"/>
          <p:cNvSpPr>
            <a:spLocks noGrp="1"/>
          </p:cNvSpPr>
          <p:nvPr>
            <p:ph type="sldNum" sz="quarter" idx="4"/>
          </p:nvPr>
        </p:nvSpPr>
        <p:spPr>
          <a:xfrm>
            <a:off x="8348222" y="4772268"/>
            <a:ext cx="489671" cy="273844"/>
          </a:xfrm>
          <a:prstGeom prst="rect">
            <a:avLst/>
          </a:prstGeom>
        </p:spPr>
        <p:txBody>
          <a:bodyPr vert="horz" lIns="91440" tIns="45720" rIns="91440" bIns="45720" rtlCol="0" anchor="ctr"/>
          <a:lstStyle>
            <a:lvl1pPr algn="r">
              <a:defRPr sz="900">
                <a:solidFill>
                  <a:schemeClr val="tx2"/>
                </a:solidFill>
              </a:defRPr>
            </a:lvl1pPr>
          </a:lstStyle>
          <a:p>
            <a:fld id="{B4F7E415-E5AE-4930-BE63-010120D4D646}" type="slidenum">
              <a:rPr lang="en-US" smtClean="0"/>
              <a:t>‹#›</a:t>
            </a:fld>
            <a:endParaRPr lang="en-US" dirty="0"/>
          </a:p>
        </p:txBody>
      </p:sp>
      <p:pic>
        <p:nvPicPr>
          <p:cNvPr id="14" name="Afbeelding 6" descr="WK_H_01_Pos_RGB_2400_Colo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201" y="4616999"/>
            <a:ext cx="1707163" cy="459684"/>
          </a:xfrm>
          <a:prstGeom prst="rect">
            <a:avLst/>
          </a:prstGeom>
        </p:spPr>
      </p:pic>
      <p:sp>
        <p:nvSpPr>
          <p:cNvPr id="7" name="Rectangle 7"/>
          <p:cNvSpPr/>
          <p:nvPr/>
        </p:nvSpPr>
        <p:spPr>
          <a:xfrm>
            <a:off x="419100" y="258030"/>
            <a:ext cx="8263467" cy="685800"/>
          </a:xfrm>
          <a:prstGeom prst="rect">
            <a:avLst/>
          </a:prstGeom>
          <a:solidFill>
            <a:srgbClr val="409B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hthoek 5"/>
          <p:cNvSpPr/>
          <p:nvPr/>
        </p:nvSpPr>
        <p:spPr>
          <a:xfrm>
            <a:off x="0" y="258030"/>
            <a:ext cx="419100" cy="685800"/>
          </a:xfrm>
          <a:prstGeom prst="rect">
            <a:avLst/>
          </a:prstGeom>
          <a:solidFill>
            <a:srgbClr val="7FC1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sp>
        <p:nvSpPr>
          <p:cNvPr id="3" name="Text Placeholder 2"/>
          <p:cNvSpPr>
            <a:spLocks noGrp="1"/>
          </p:cNvSpPr>
          <p:nvPr>
            <p:ph type="body" sz="quarter" idx="10"/>
          </p:nvPr>
        </p:nvSpPr>
        <p:spPr>
          <a:xfrm>
            <a:off x="859537" y="1200152"/>
            <a:ext cx="7632002" cy="1877437"/>
          </a:xfrm>
        </p:spPr>
        <p:txBody>
          <a:bodyPr/>
          <a:lstStyle>
            <a:lvl1pPr marL="342900" indent="-312738">
              <a:buClr>
                <a:schemeClr val="bg1"/>
              </a:buClr>
              <a:buFont typeface="+mj-lt"/>
              <a:buAutoNum type="arabicPeriod"/>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143000" indent="-228600">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859537" y="172305"/>
            <a:ext cx="7632002" cy="857250"/>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27222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mp; Tex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5316518" y="4772268"/>
            <a:ext cx="2895600" cy="273844"/>
          </a:xfrm>
          <a:prstGeom prst="rect">
            <a:avLst/>
          </a:prstGeom>
        </p:spPr>
        <p:txBody>
          <a:bodyPr vert="horz" lIns="91440" tIns="45720" rIns="91440" bIns="45720" rtlCol="0" anchor="ctr"/>
          <a:lstStyle>
            <a:lvl1pPr algn="r">
              <a:defRPr sz="900">
                <a:solidFill>
                  <a:schemeClr val="bg1">
                    <a:lumMod val="50000"/>
                  </a:schemeClr>
                </a:solidFill>
              </a:defRPr>
            </a:lvl1pPr>
          </a:lstStyle>
          <a:p>
            <a:endParaRPr lang="en-US"/>
          </a:p>
        </p:txBody>
      </p:sp>
      <p:sp>
        <p:nvSpPr>
          <p:cNvPr id="8" name="Slide Number Placeholder 5"/>
          <p:cNvSpPr>
            <a:spLocks noGrp="1"/>
          </p:cNvSpPr>
          <p:nvPr>
            <p:ph type="sldNum" sz="quarter" idx="4"/>
          </p:nvPr>
        </p:nvSpPr>
        <p:spPr>
          <a:xfrm>
            <a:off x="8348222" y="4772268"/>
            <a:ext cx="489671" cy="273844"/>
          </a:xfrm>
          <a:prstGeom prst="rect">
            <a:avLst/>
          </a:prstGeom>
        </p:spPr>
        <p:txBody>
          <a:bodyPr vert="horz" lIns="91440" tIns="45720" rIns="91440" bIns="45720" rtlCol="0" anchor="ctr"/>
          <a:lstStyle>
            <a:lvl1pPr algn="r">
              <a:defRPr sz="900">
                <a:solidFill>
                  <a:schemeClr val="tx2"/>
                </a:solidFill>
              </a:defRPr>
            </a:lvl1pPr>
          </a:lstStyle>
          <a:p>
            <a:fld id="{B4F7E415-E5AE-4930-BE63-010120D4D646}" type="slidenum">
              <a:rPr lang="en-US" smtClean="0"/>
              <a:t>‹#›</a:t>
            </a:fld>
            <a:endParaRPr lang="en-US" dirty="0"/>
          </a:p>
        </p:txBody>
      </p:sp>
      <p:sp>
        <p:nvSpPr>
          <p:cNvPr id="5" name="Text Placeholder 4"/>
          <p:cNvSpPr>
            <a:spLocks noGrp="1"/>
          </p:cNvSpPr>
          <p:nvPr>
            <p:ph type="body" sz="quarter" idx="11"/>
          </p:nvPr>
        </p:nvSpPr>
        <p:spPr>
          <a:xfrm>
            <a:off x="419100" y="1200151"/>
            <a:ext cx="8420100" cy="1508105"/>
          </a:xfrm>
        </p:spPr>
        <p:txBody>
          <a:bodyPr/>
          <a:lstStyle>
            <a:lvl4pPr>
              <a:defRPr lang="en-US" sz="2000" kern="1200" dirty="0">
                <a:solidFill>
                  <a:schemeClr val="tx2"/>
                </a:solidFill>
                <a:latin typeface="+mn-lt"/>
                <a:ea typeface="+mn-ea"/>
                <a:cs typeface="+mn-cs"/>
              </a:defRPr>
            </a:lvl4pPr>
            <a:lvl5pPr marL="2057400" indent="-1179513">
              <a:defRPr lang="en-US" sz="2000" kern="1200" dirty="0" smtClean="0">
                <a:solidFill>
                  <a:schemeClr val="tx2"/>
                </a:solidFill>
                <a:latin typeface="+mn-lt"/>
                <a:ea typeface="+mn-ea"/>
                <a:cs typeface="+mn-cs"/>
              </a:defRPr>
            </a:lvl5pPr>
            <a:lvl6pPr marL="1485900" indent="-342900">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2868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Agenda">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2" y="988219"/>
            <a:ext cx="8011390" cy="1415928"/>
          </a:xfrm>
        </p:spPr>
        <p:txBody>
          <a:bodyPr>
            <a:noAutofit/>
          </a:bodyPr>
          <a:lstStyle>
            <a:lvl1pPr marL="0" indent="0">
              <a:spcBef>
                <a:spcPts val="1200"/>
              </a:spcBef>
              <a:spcAft>
                <a:spcPts val="0"/>
              </a:spcAft>
              <a:buNone/>
              <a:defRPr sz="2200">
                <a:solidFill>
                  <a:schemeClr val="tx2"/>
                </a:solidFill>
              </a:defRPr>
            </a:lvl1pPr>
          </a:lstStyle>
          <a:p>
            <a:pPr lvl="0"/>
            <a:r>
              <a:rPr lang="en-US"/>
              <a:t>Click to edit Master text styles</a:t>
            </a:r>
          </a:p>
        </p:txBody>
      </p:sp>
      <p:sp>
        <p:nvSpPr>
          <p:cNvPr id="4" name="Espace réservé du pied de page 4"/>
          <p:cNvSpPr>
            <a:spLocks noGrp="1"/>
          </p:cNvSpPr>
          <p:nvPr>
            <p:ph type="ftr" sz="quarter" idx="10"/>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1"/>
          </p:nvPr>
        </p:nvSpPr>
        <p:spPr/>
        <p:txBody>
          <a:bodyPr/>
          <a:lstStyle>
            <a:lvl1pPr>
              <a:defRPr/>
            </a:lvl1pPr>
          </a:lstStyle>
          <a:p>
            <a:pPr>
              <a:defRPr/>
            </a:pPr>
            <a:fld id="{EA980606-2A46-4BA7-861A-59EA09AFD522}" type="slidenum">
              <a:rPr lang="fr-CA" smtClean="0"/>
              <a:pPr>
                <a:defRPr/>
              </a:pPr>
              <a:t>‹#›</a:t>
            </a:fld>
            <a:endParaRPr lang="fr-CA"/>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329747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7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2901" y="4832717"/>
            <a:ext cx="6066610" cy="200055"/>
          </a:xfrm>
        </p:spPr>
        <p:txBody>
          <a:bodyPr anchor="ctr"/>
          <a:lstStyle>
            <a:lvl1pPr>
              <a:defRPr sz="700">
                <a:solidFill>
                  <a:schemeClr val="tx1"/>
                </a:solidFill>
              </a:defRPr>
            </a:lvl1pPr>
            <a:lvl2pPr>
              <a:defRPr sz="700"/>
            </a:lvl2pPr>
            <a:lvl3pPr>
              <a:defRPr sz="700"/>
            </a:lvl3pPr>
            <a:lvl4pPr>
              <a:defRPr sz="700"/>
            </a:lvl4pPr>
            <a:lvl5pPr>
              <a:defRPr sz="700"/>
            </a:lvl5pPr>
          </a:lstStyle>
          <a:p>
            <a:pPr lvl="0"/>
            <a:r>
              <a:rPr lang="en-US"/>
              <a:t>Click to edit Master text styles</a:t>
            </a:r>
          </a:p>
        </p:txBody>
      </p:sp>
      <p:sp>
        <p:nvSpPr>
          <p:cNvPr id="4" name="Slide Number Placeholder 3"/>
          <p:cNvSpPr>
            <a:spLocks noGrp="1"/>
          </p:cNvSpPr>
          <p:nvPr>
            <p:ph type="sldNum" sz="quarter" idx="14"/>
          </p:nvPr>
        </p:nvSpPr>
        <p:spPr/>
        <p:txBody>
          <a:bodyPr/>
          <a:lstStyle>
            <a:lvl1pPr>
              <a:defRPr smtClean="0"/>
            </a:lvl1pPr>
          </a:lstStyle>
          <a:p>
            <a:pPr>
              <a:defRPr/>
            </a:pPr>
            <a:fld id="{F210099B-93F3-4BDA-A1AC-D4FFFC80930C}" type="slidenum">
              <a:rPr lang="fr-CA">
                <a:solidFill>
                  <a:srgbClr val="474747"/>
                </a:solidFill>
              </a:rPr>
              <a:pPr>
                <a:defRPr/>
              </a:pPr>
              <a:t>‹#›</a:t>
            </a:fld>
            <a:endParaRPr lang="fr-CA" dirty="0">
              <a:solidFill>
                <a:srgbClr val="474747"/>
              </a:solidFill>
            </a:endParaRPr>
          </a:p>
        </p:txBody>
      </p:sp>
    </p:spTree>
    <p:extLst>
      <p:ext uri="{BB962C8B-B14F-4D97-AF65-F5344CB8AC3E}">
        <p14:creationId xmlns:p14="http://schemas.microsoft.com/office/powerpoint/2010/main" val="757819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Full Page Image 03">
    <p:spTree>
      <p:nvGrpSpPr>
        <p:cNvPr id="1" name=""/>
        <p:cNvGrpSpPr/>
        <p:nvPr/>
      </p:nvGrpSpPr>
      <p:grpSpPr>
        <a:xfrm>
          <a:off x="0" y="0"/>
          <a:ext cx="0" cy="0"/>
          <a:chOff x="0" y="0"/>
          <a:chExt cx="0" cy="0"/>
        </a:xfrm>
      </p:grpSpPr>
      <p:sp>
        <p:nvSpPr>
          <p:cNvPr id="2" name="Rectangle 1"/>
          <p:cNvSpPr/>
          <p:nvPr/>
        </p:nvSpPr>
        <p:spPr>
          <a:xfrm>
            <a:off x="0" y="0"/>
            <a:ext cx="9144000" cy="4667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4F7E415-E5AE-4930-BE63-010120D4D646}" type="slidenum">
              <a:rPr lang="en-US" smtClean="0"/>
              <a:t>‹#›</a:t>
            </a:fld>
            <a:endParaRPr lang="en-US"/>
          </a:p>
        </p:txBody>
      </p:sp>
      <p:pic>
        <p:nvPicPr>
          <p:cNvPr id="6" name="Afbeelding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9100" y="0"/>
            <a:ext cx="8724900" cy="4596053"/>
          </a:xfrm>
          <a:prstGeom prst="rect">
            <a:avLst/>
          </a:prstGeom>
        </p:spPr>
      </p:pic>
    </p:spTree>
    <p:extLst>
      <p:ext uri="{BB962C8B-B14F-4D97-AF65-F5344CB8AC3E}">
        <p14:creationId xmlns:p14="http://schemas.microsoft.com/office/powerpoint/2010/main" val="3185189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amp;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7308" y="4740625"/>
            <a:ext cx="2895600" cy="273844"/>
          </a:xfrm>
          <a:prstGeom prst="rect">
            <a:avLst/>
          </a:prstGeom>
        </p:spPr>
        <p:txBody>
          <a:bodyPr/>
          <a:lstStyle/>
          <a:p>
            <a:pPr>
              <a:defRPr/>
            </a:pPr>
            <a:r>
              <a:rPr lang="fr-CA">
                <a:solidFill>
                  <a:srgbClr val="474747"/>
                </a:solidFill>
              </a:rPr>
              <a:t>Unity </a:t>
            </a:r>
            <a:endParaRPr lang="fr-CA" dirty="0">
              <a:solidFill>
                <a:srgbClr val="474747"/>
              </a:solidFill>
            </a:endParaRPr>
          </a:p>
        </p:txBody>
      </p:sp>
      <p:sp>
        <p:nvSpPr>
          <p:cNvPr id="4" name="Slide Number Placeholder 3"/>
          <p:cNvSpPr>
            <a:spLocks noGrp="1"/>
          </p:cNvSpPr>
          <p:nvPr>
            <p:ph type="sldNum" sz="quarter" idx="11"/>
          </p:nvPr>
        </p:nvSpPr>
        <p:spPr/>
        <p:txBody>
          <a:bodyPr/>
          <a:lstStyle/>
          <a:p>
            <a:pPr>
              <a:defRPr/>
            </a:pPr>
            <a:fld id="{C46FB3DF-0659-494B-A602-30042EE4A6A9}" type="slidenum">
              <a:rPr lang="fr-CA" smtClean="0">
                <a:solidFill>
                  <a:srgbClr val="474747"/>
                </a:solidFill>
              </a:rPr>
              <a:pPr>
                <a:defRPr/>
              </a:pPr>
              <a:t>‹#›</a:t>
            </a:fld>
            <a:endParaRPr lang="fr-CA" dirty="0">
              <a:solidFill>
                <a:srgbClr val="474747"/>
              </a:solidFill>
            </a:endParaRPr>
          </a:p>
        </p:txBody>
      </p:sp>
      <p:sp>
        <p:nvSpPr>
          <p:cNvPr id="6" name="Text Placeholder 5"/>
          <p:cNvSpPr>
            <a:spLocks noGrp="1"/>
          </p:cNvSpPr>
          <p:nvPr>
            <p:ph type="body" sz="quarter" idx="12" hasCustomPrompt="1"/>
          </p:nvPr>
        </p:nvSpPr>
        <p:spPr>
          <a:xfrm>
            <a:off x="685802" y="985838"/>
            <a:ext cx="8011390" cy="1138773"/>
          </a:xfrm>
        </p:spPr>
        <p:txBody>
          <a:bodyPr/>
          <a:lstStyle>
            <a:lvl3pPr marL="228600" indent="-228600">
              <a:defRPr/>
            </a:lvl3pPr>
            <a:lvl4pPr marL="454025" indent="-228600">
              <a:defRPr/>
            </a:lvl4pPr>
            <a:lvl5pPr marL="685800" indent="-228600">
              <a:defRPr/>
            </a:lvl5pPr>
          </a:lstStyle>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530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endParaRPr lang="en-US" dirty="0"/>
          </a:p>
        </p:txBody>
      </p:sp>
      <p:sp>
        <p:nvSpPr>
          <p:cNvPr id="3" name="Rectangle 2"/>
          <p:cNvSpPr>
            <a:spLocks noGrp="1"/>
          </p:cNvSpPr>
          <p:nvPr>
            <p:ph type="dt" sz="half" idx="10"/>
          </p:nvPr>
        </p:nvSpPr>
        <p:spPr/>
        <p:txBody>
          <a:bodyPr/>
          <a:lstStyle/>
          <a:p>
            <a:fld id="{E4606EA6-EFEA-4C30-9264-4F9291A5780D}" type="datetime1">
              <a:rPr lang="en-US" smtClean="0"/>
              <a:pPr/>
              <a:t>4/1/2019</a:t>
            </a:fld>
            <a:endParaRPr lang="en-US"/>
          </a:p>
        </p:txBody>
      </p:sp>
      <p:sp>
        <p:nvSpPr>
          <p:cNvPr id="4" name="Rectangle 3"/>
          <p:cNvSpPr>
            <a:spLocks noGrp="1"/>
          </p:cNvSpPr>
          <p:nvPr>
            <p:ph type="ftr" sz="quarter" idx="11"/>
          </p:nvPr>
        </p:nvSpPr>
        <p:spPr/>
        <p:txBody>
          <a:bodyPr/>
          <a:lstStyle/>
          <a:p>
            <a:endParaRPr lang="en-US"/>
          </a:p>
        </p:txBody>
      </p:sp>
      <p:sp>
        <p:nvSpPr>
          <p:cNvPr id="5" name="Rectangle 4"/>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
        <p:nvSpPr>
          <p:cNvPr id="7" name="Rectangle 6"/>
          <p:cNvSpPr>
            <a:spLocks noGrp="1"/>
          </p:cNvSpPr>
          <p:nvPr>
            <p:ph sz="quarter" idx="13"/>
          </p:nvPr>
        </p:nvSpPr>
        <p:spPr>
          <a:xfrm>
            <a:off x="609600" y="1352550"/>
            <a:ext cx="8153400"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hasCustomPrompt="1"/>
          </p:nvPr>
        </p:nvSpPr>
        <p:spPr>
          <a:xfrm>
            <a:off x="1371600" y="1200150"/>
            <a:ext cx="7620000" cy="742950"/>
          </a:xfrm>
        </p:spPr>
        <p:txBody>
          <a:bodyPr/>
          <a:lstStyle>
            <a:lvl1pPr algn="l">
              <a:buNone/>
              <a:defRPr sz="4400" b="0" cap="none">
                <a:solidFill>
                  <a:srgbClr val="FFFFFF"/>
                </a:solidFill>
              </a:defRPr>
            </a:lvl1pPr>
            <a:extLst/>
          </a:lstStyle>
          <a:p>
            <a:r>
              <a:rPr lang="en-US" dirty="0"/>
              <a:t>Click to edit master title style</a:t>
            </a:r>
          </a:p>
        </p:txBody>
      </p:sp>
      <p:sp>
        <p:nvSpPr>
          <p:cNvPr id="12" name="Date Placeholder 11"/>
          <p:cNvSpPr>
            <a:spLocks noGrp="1"/>
          </p:cNvSpPr>
          <p:nvPr>
            <p:ph type="dt" sz="half" idx="10"/>
          </p:nvPr>
        </p:nvSpPr>
        <p:spPr/>
        <p:txBody>
          <a:bodyPr/>
          <a:lstStyle/>
          <a:p>
            <a:fld id="{6FCF9F07-3BC7-4570-B054-79111B0A380C}" type="datetime1">
              <a:rPr lang="en-US" smtClean="0"/>
              <a:pPr/>
              <a:t>4/1/2019</a:t>
            </a:fld>
            <a:endParaRPr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extLst/>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609600" y="1352551"/>
            <a:ext cx="3886200" cy="3268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844901" y="1352549"/>
            <a:ext cx="3886200" cy="3268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p:txBody>
          <a:bodyPr rtlCol="0"/>
          <a:lstStyle/>
          <a:p>
            <a:fld id="{E4606EA6-EFEA-4C30-9264-4F9291A5780D}" type="datetime1">
              <a:rPr lang="en-US" smtClean="0"/>
              <a:pPr/>
              <a:t>4/1/2019</a:t>
            </a:fld>
            <a:endParaRPr lang="en-US"/>
          </a:p>
        </p:txBody>
      </p:sp>
      <p:sp>
        <p:nvSpPr>
          <p:cNvPr id="10" name="Slide Number Placeholder 9"/>
          <p:cNvSpPr>
            <a:spLocks noGrp="1"/>
          </p:cNvSpPr>
          <p:nvPr>
            <p:ph type="sldNum" sz="quarter" idx="16"/>
          </p:nvPr>
        </p:nvSpPr>
        <p:spPr/>
        <p:txBody>
          <a:bodyPr rtlCol="0"/>
          <a:lstStyle/>
          <a:p>
            <a:pPr algn="ctr"/>
            <a:fld id="{8F82E0A0-C266-4798-8C8F-B9F91E9DA37E}" type="slidenum">
              <a:rPr lang="en-US" sz="1400" b="1" smtClean="0">
                <a:solidFill>
                  <a:srgbClr val="FFFFFF"/>
                </a:solidFill>
              </a:rPr>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a:defRPr/>
            </a:lvl1pPr>
            <a:extLst/>
          </a:lstStyle>
          <a:p>
            <a:r>
              <a:rPr lang="en-US"/>
              <a:t>Click to edit Master title style</a:t>
            </a:r>
            <a:endParaRPr lang="en-US" dirty="0"/>
          </a:p>
        </p:txBody>
      </p:sp>
      <p:sp>
        <p:nvSpPr>
          <p:cNvPr id="11" name="Content Placeholder 10"/>
          <p:cNvSpPr>
            <a:spLocks noGrp="1"/>
          </p:cNvSpPr>
          <p:nvPr>
            <p:ph sz="quarter" idx="13"/>
          </p:nvPr>
        </p:nvSpPr>
        <p:spPr>
          <a:xfrm>
            <a:off x="609600" y="1919818"/>
            <a:ext cx="38862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919818"/>
            <a:ext cx="38862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5"/>
          </p:nvPr>
        </p:nvSpPr>
        <p:spPr/>
        <p:txBody>
          <a:bodyPr rtlCol="0"/>
          <a:lstStyle/>
          <a:p>
            <a:fld id="{E4606EA6-EFEA-4C30-9264-4F9291A5780D}" type="datetime1">
              <a:rPr lang="en-US" smtClean="0"/>
              <a:pPr/>
              <a:t>4/1/2019</a:t>
            </a:fld>
            <a:endParaRPr lang="en-US"/>
          </a:p>
        </p:txBody>
      </p:sp>
      <p:sp>
        <p:nvSpPr>
          <p:cNvPr id="12" name="Slide Number Placeholder 11"/>
          <p:cNvSpPr>
            <a:spLocks noGrp="1"/>
          </p:cNvSpPr>
          <p:nvPr>
            <p:ph type="sldNum" sz="quarter" idx="16"/>
          </p:nvPr>
        </p:nvSpPr>
        <p:spPr/>
        <p:txBody>
          <a:bodyPr rtlCol="0"/>
          <a:lstStyle/>
          <a:p>
            <a:pPr algn="ctr"/>
            <a:fld id="{8F82E0A0-C266-4798-8C8F-B9F91E9DA37E}" type="slidenum">
              <a:rPr lang="en-US" sz="1400" b="1" smtClean="0">
                <a:solidFill>
                  <a:srgbClr val="FFFFFF"/>
                </a:solidFill>
              </a:rPr>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a:buFontTx/>
              <a:buNone/>
              <a:defRPr sz="2000" b="1">
                <a:solidFill>
                  <a:srgbClr val="FFFFFF"/>
                </a:solidFill>
              </a:defRPr>
            </a:lvl1pPr>
            <a:extLst/>
          </a:lstStyle>
          <a:p>
            <a:pPr lvl="0"/>
            <a:r>
              <a:rPr lang="en-US"/>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a:buFontTx/>
              <a:buNone/>
              <a:defRPr sz="2000" b="1">
                <a:solidFill>
                  <a:srgbClr val="FFFFFF"/>
                </a:solidFill>
              </a:defRPr>
            </a:lvl1pPr>
            <a:extLst/>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FADB5D-B7A0-47E3-AD2D-B1A6F8614213}" type="datetime1">
              <a:rPr lang="en-US" smtClean="0"/>
              <a:pPr/>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pPr/>
              <a:t>4/1/2019</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extLst/>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a:buNone/>
              <a:defRPr sz="4200" b="0"/>
            </a:lvl1pPr>
            <a:extLst/>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F49A8198-4617-485E-9585-4840B69DBBA6}" type="datetime1">
              <a:rPr lang="en-US" smtClean="0"/>
              <a:pPr/>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9" name="Content Placeholder 8"/>
          <p:cNvSpPr>
            <a:spLocks noGrp="1"/>
          </p:cNvSpPr>
          <p:nvPr>
            <p:ph sz="quarter" idx="13"/>
          </p:nvPr>
        </p:nvSpPr>
        <p:spPr>
          <a:xfrm>
            <a:off x="2362200" y="1428750"/>
            <a:ext cx="64008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a:buNone/>
              <a:defRPr sz="3200"/>
            </a:lvl1pPr>
            <a:extLst/>
          </a:lstStyle>
          <a:p>
            <a:r>
              <a:rPr lang="en-US"/>
              <a:t>Click icon to add picture</a:t>
            </a:r>
            <a:endParaRPr lang="en-US" dirty="0"/>
          </a:p>
        </p:txBody>
      </p:sp>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n-US"/>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3543300"/>
            <a:ext cx="7315200" cy="457200"/>
          </a:xfrm>
        </p:spPr>
        <p:txBody>
          <a:bodyPr anchor="ctr"/>
          <a:lstStyle>
            <a:lvl1pPr algn="l">
              <a:buNone/>
              <a:defRPr sz="2800" b="0">
                <a:solidFill>
                  <a:srgbClr val="FFFFFF"/>
                </a:solidFill>
              </a:defRPr>
            </a:lvl1pPr>
            <a:extLst/>
          </a:lstStyle>
          <a:p>
            <a:r>
              <a:rPr lang="en-US"/>
              <a:t>Click to edit Master title style</a:t>
            </a:r>
            <a:endParaRPr lang="en-US" dirty="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4686300"/>
            <a:ext cx="2667000" cy="273844"/>
          </a:xfrm>
        </p:spPr>
        <p:txBody>
          <a:bodyPr rtlCol="0"/>
          <a:lstStyle/>
          <a:p>
            <a:fld id="{E4606EA6-EFEA-4C30-9264-4F9291A5780D}" type="datetime1">
              <a:rPr lang="en-US" smtClean="0"/>
              <a:pPr/>
              <a:t>4/1/2019</a:t>
            </a:fld>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extLst/>
          </a:lstStyle>
          <a:p>
            <a:pPr algn="ctr"/>
            <a:fld id="{8F82E0A0-C266-4798-8C8F-B9F91E9DA37E}" type="slidenum">
              <a:rPr lang="en-US" sz="2800" b="1" smtClean="0">
                <a:solidFill>
                  <a:srgbClr val="FFFFFF"/>
                </a:solidFill>
              </a:rPr>
              <a:pPr algn="ctr"/>
              <a:t>‹#›</a:t>
            </a:fld>
            <a:endParaRPr lang="en-US" sz="2800" dirty="0"/>
          </a:p>
        </p:txBody>
      </p:sp>
      <p:sp>
        <p:nvSpPr>
          <p:cNvPr id="14" name="Footer Placeholder 13"/>
          <p:cNvSpPr>
            <a:spLocks noGrp="1"/>
          </p:cNvSpPr>
          <p:nvPr>
            <p:ph type="ftr" sz="quarter" idx="12"/>
          </p:nvPr>
        </p:nvSpPr>
        <p:spPr>
          <a:xfrm>
            <a:off x="1600200" y="4686155"/>
            <a:ext cx="4572000" cy="273844"/>
          </a:xfrm>
        </p:spPr>
        <p:txBody>
          <a:bodyPr rtlCol="0"/>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a:defRPr sz="1400">
                <a:solidFill>
                  <a:schemeClr val="tx2"/>
                </a:solidFill>
              </a:defRPr>
            </a:lvl1pPr>
            <a:extLst/>
          </a:lstStyle>
          <a:p>
            <a:fld id="{E4606EA6-EFEA-4C30-9264-4F9291A5780D}" type="datetime1">
              <a:rPr lang="en-US" smtClean="0"/>
              <a:pPr/>
              <a:t>4/1/2019</a:t>
            </a:fld>
            <a:endParaRPr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a:defRPr sz="1400">
                <a:solidFill>
                  <a:schemeClr val="tx2"/>
                </a:solidFill>
              </a:defRPr>
            </a:lvl1pPr>
            <a:extLst/>
          </a:lstStyle>
          <a:p>
            <a:pPr algn="r"/>
            <a:endParaRPr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a:defRPr sz="1400" b="1">
                <a:solidFill>
                  <a:srgbClr val="FFFFFF"/>
                </a:solidFill>
              </a:defRPr>
            </a:lvl1pPr>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74" r:id="rId13"/>
    <p:sldLayoutId id="2147483676" r:id="rId14"/>
    <p:sldLayoutId id="2147483678" r:id="rId15"/>
    <p:sldLayoutId id="2147483679" r:id="rId16"/>
  </p:sldLayoutIdLst>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2" Type="http://schemas.openxmlformats.org/officeDocument/2006/relationships/hyperlink" Target="mailto:Grace.jeong@wolterskluwer.com"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660" y="1886582"/>
            <a:ext cx="3346242" cy="1143000"/>
          </a:xfrm>
        </p:spPr>
        <p:txBody>
          <a:bodyPr/>
          <a:lstStyle/>
          <a:p>
            <a:r>
              <a:rPr lang="en-US" dirty="0"/>
              <a:t>UpToDate Anywhere </a:t>
            </a:r>
          </a:p>
        </p:txBody>
      </p:sp>
      <p:sp>
        <p:nvSpPr>
          <p:cNvPr id="3" name="Text Placeholder 2"/>
          <p:cNvSpPr>
            <a:spLocks noGrp="1"/>
          </p:cNvSpPr>
          <p:nvPr>
            <p:ph type="body" sz="quarter" idx="11"/>
          </p:nvPr>
        </p:nvSpPr>
        <p:spPr>
          <a:xfrm>
            <a:off x="551975" y="3048236"/>
            <a:ext cx="3164892" cy="556024"/>
          </a:xfrm>
        </p:spPr>
        <p:txBody>
          <a:bodyPr>
            <a:normAutofit/>
          </a:bodyPr>
          <a:lstStyle/>
          <a:p>
            <a:r>
              <a:rPr lang="en-US" dirty="0" err="1"/>
              <a:t>Hyeon-ah</a:t>
            </a:r>
            <a:r>
              <a:rPr lang="en-US" dirty="0"/>
              <a:t> Jeong</a:t>
            </a:r>
          </a:p>
          <a:p>
            <a:r>
              <a:rPr lang="en-US" dirty="0"/>
              <a:t>Customer Success Specialist</a:t>
            </a:r>
          </a:p>
        </p:txBody>
      </p:sp>
    </p:spTree>
    <p:extLst>
      <p:ext uri="{BB962C8B-B14F-4D97-AF65-F5344CB8AC3E}">
        <p14:creationId xmlns:p14="http://schemas.microsoft.com/office/powerpoint/2010/main" val="1570032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4733925"/>
            <a:ext cx="1952626" cy="273844"/>
          </a:xfrm>
          <a:prstGeom prst="rect">
            <a:avLst/>
          </a:prstGeom>
        </p:spPr>
        <p:txBody>
          <a:bodyPr>
            <a:normAutofit fontScale="92500" lnSpcReduction="10000"/>
          </a:bodyPr>
          <a:lstStyle/>
          <a:p>
            <a:pPr>
              <a:defRPr/>
            </a:pPr>
            <a:fld id="{22C7A317-3D4F-474A-A8FC-6E1FCC2049D7}" type="slidenum">
              <a:rPr lang="en-US" smtClean="0"/>
              <a:pPr>
                <a:defRPr/>
              </a:pPr>
              <a:t>10</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31589"/>
            <a:ext cx="8640960" cy="369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98" y="4807534"/>
            <a:ext cx="5162549" cy="221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
          <p:cNvSpPr txBox="1">
            <a:spLocks/>
          </p:cNvSpPr>
          <p:nvPr/>
        </p:nvSpPr>
        <p:spPr bwMode="auto">
          <a:xfrm>
            <a:off x="476998" y="326582"/>
            <a:ext cx="8070850" cy="53697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lnSpc>
                <a:spcPct val="88000"/>
              </a:lnSpc>
              <a:defRPr sz="2800">
                <a:solidFill>
                  <a:schemeClr val="bg1"/>
                </a:solidFill>
                <a:latin typeface="Trebuchet MS" pitchFamily="34" charset="0"/>
                <a:ea typeface="+mj-ea"/>
                <a:cs typeface="+mj-cs"/>
              </a:defRPr>
            </a:lvl1pPr>
            <a:lvl2pPr eaLnBrk="0" hangingPunct="0">
              <a:lnSpc>
                <a:spcPct val="88000"/>
              </a:lnSpc>
              <a:defRPr sz="2800">
                <a:solidFill>
                  <a:schemeClr val="bg1"/>
                </a:solidFill>
                <a:latin typeface="Trebuchet MS" pitchFamily="34" charset="0"/>
              </a:defRPr>
            </a:lvl2pPr>
            <a:lvl3pPr eaLnBrk="0" hangingPunct="0">
              <a:lnSpc>
                <a:spcPct val="88000"/>
              </a:lnSpc>
              <a:defRPr sz="2800">
                <a:solidFill>
                  <a:schemeClr val="bg1"/>
                </a:solidFill>
                <a:latin typeface="Trebuchet MS" pitchFamily="34" charset="0"/>
              </a:defRPr>
            </a:lvl3pPr>
            <a:lvl4pPr eaLnBrk="0" hangingPunct="0">
              <a:lnSpc>
                <a:spcPct val="88000"/>
              </a:lnSpc>
              <a:defRPr sz="2800">
                <a:solidFill>
                  <a:schemeClr val="bg1"/>
                </a:solidFill>
                <a:latin typeface="Trebuchet MS" pitchFamily="34" charset="0"/>
              </a:defRPr>
            </a:lvl4pPr>
            <a:lvl5pPr eaLnBrk="0" hangingPunct="0">
              <a:lnSpc>
                <a:spcPct val="88000"/>
              </a:lnSpc>
              <a:defRPr sz="2800">
                <a:solidFill>
                  <a:schemeClr val="bg1"/>
                </a:solidFill>
                <a:latin typeface="Trebuchet MS" pitchFamily="34" charset="0"/>
              </a:defRPr>
            </a:lvl5pPr>
            <a:lvl6pPr marL="457200" fontAlgn="base">
              <a:lnSpc>
                <a:spcPct val="88000"/>
              </a:lnSpc>
              <a:spcBef>
                <a:spcPct val="0"/>
              </a:spcBef>
              <a:spcAft>
                <a:spcPct val="0"/>
              </a:spcAft>
              <a:defRPr sz="2800">
                <a:solidFill>
                  <a:schemeClr val="bg1"/>
                </a:solidFill>
                <a:latin typeface="Trebuchet MS" pitchFamily="34" charset="0"/>
              </a:defRPr>
            </a:lvl6pPr>
            <a:lvl7pPr marL="914400" fontAlgn="base">
              <a:lnSpc>
                <a:spcPct val="88000"/>
              </a:lnSpc>
              <a:spcBef>
                <a:spcPct val="0"/>
              </a:spcBef>
              <a:spcAft>
                <a:spcPct val="0"/>
              </a:spcAft>
              <a:defRPr sz="2800">
                <a:solidFill>
                  <a:schemeClr val="bg1"/>
                </a:solidFill>
                <a:latin typeface="Trebuchet MS" pitchFamily="34" charset="0"/>
              </a:defRPr>
            </a:lvl7pPr>
            <a:lvl8pPr marL="1371600" fontAlgn="base">
              <a:lnSpc>
                <a:spcPct val="88000"/>
              </a:lnSpc>
              <a:spcBef>
                <a:spcPct val="0"/>
              </a:spcBef>
              <a:spcAft>
                <a:spcPct val="0"/>
              </a:spcAft>
              <a:defRPr sz="2800">
                <a:solidFill>
                  <a:schemeClr val="bg1"/>
                </a:solidFill>
                <a:latin typeface="Trebuchet MS" pitchFamily="34" charset="0"/>
              </a:defRPr>
            </a:lvl8pPr>
            <a:lvl9pPr marL="1828800" fontAlgn="base">
              <a:lnSpc>
                <a:spcPct val="88000"/>
              </a:lnSpc>
              <a:spcBef>
                <a:spcPct val="0"/>
              </a:spcBef>
              <a:spcAft>
                <a:spcPct val="0"/>
              </a:spcAft>
              <a:defRPr sz="2800">
                <a:solidFill>
                  <a:schemeClr val="bg1"/>
                </a:solidFill>
                <a:latin typeface="Trebuchet MS" pitchFamily="34" charset="0"/>
              </a:defRPr>
            </a:lvl9pPr>
          </a:lstStyle>
          <a:p>
            <a:r>
              <a:rPr lang="en-US" altLang="ko-KR" dirty="0">
                <a:solidFill>
                  <a:schemeClr val="accent1"/>
                </a:solidFill>
              </a:rPr>
              <a:t>Why do doctors trust </a:t>
            </a:r>
            <a:r>
              <a:rPr lang="en-US" altLang="ko-KR" dirty="0" err="1">
                <a:solidFill>
                  <a:schemeClr val="accent1"/>
                </a:solidFill>
              </a:rPr>
              <a:t>UpToDate</a:t>
            </a:r>
            <a:r>
              <a:rPr lang="en-US" altLang="ko-KR" dirty="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val="3117170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4733925"/>
            <a:ext cx="1952626" cy="273844"/>
          </a:xfrm>
          <a:prstGeom prst="rect">
            <a:avLst/>
          </a:prstGeom>
        </p:spPr>
        <p:txBody>
          <a:bodyPr>
            <a:normAutofit fontScale="92500" lnSpcReduction="10000"/>
          </a:bodyPr>
          <a:lstStyle/>
          <a:p>
            <a:pPr>
              <a:defRPr/>
            </a:pPr>
            <a:fld id="{22C7A317-3D4F-474A-A8FC-6E1FCC2049D7}" type="slidenum">
              <a:rPr lang="en-US" smtClean="0"/>
              <a:pPr>
                <a:defRPr/>
              </a:pPr>
              <a:t>11</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31590"/>
            <a:ext cx="8229321" cy="3689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22" y="4781690"/>
            <a:ext cx="3286124" cy="30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
          <p:cNvSpPr txBox="1">
            <a:spLocks/>
          </p:cNvSpPr>
          <p:nvPr/>
        </p:nvSpPr>
        <p:spPr bwMode="auto">
          <a:xfrm>
            <a:off x="571222" y="297446"/>
            <a:ext cx="8070850" cy="53697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lnSpc>
                <a:spcPct val="88000"/>
              </a:lnSpc>
              <a:defRPr sz="2800">
                <a:solidFill>
                  <a:schemeClr val="bg1"/>
                </a:solidFill>
                <a:latin typeface="Trebuchet MS" pitchFamily="34" charset="0"/>
                <a:ea typeface="+mj-ea"/>
                <a:cs typeface="+mj-cs"/>
              </a:defRPr>
            </a:lvl1pPr>
            <a:lvl2pPr eaLnBrk="0" hangingPunct="0">
              <a:lnSpc>
                <a:spcPct val="88000"/>
              </a:lnSpc>
              <a:defRPr sz="2800">
                <a:solidFill>
                  <a:schemeClr val="bg1"/>
                </a:solidFill>
                <a:latin typeface="Trebuchet MS" pitchFamily="34" charset="0"/>
              </a:defRPr>
            </a:lvl2pPr>
            <a:lvl3pPr eaLnBrk="0" hangingPunct="0">
              <a:lnSpc>
                <a:spcPct val="88000"/>
              </a:lnSpc>
              <a:defRPr sz="2800">
                <a:solidFill>
                  <a:schemeClr val="bg1"/>
                </a:solidFill>
                <a:latin typeface="Trebuchet MS" pitchFamily="34" charset="0"/>
              </a:defRPr>
            </a:lvl3pPr>
            <a:lvl4pPr eaLnBrk="0" hangingPunct="0">
              <a:lnSpc>
                <a:spcPct val="88000"/>
              </a:lnSpc>
              <a:defRPr sz="2800">
                <a:solidFill>
                  <a:schemeClr val="bg1"/>
                </a:solidFill>
                <a:latin typeface="Trebuchet MS" pitchFamily="34" charset="0"/>
              </a:defRPr>
            </a:lvl4pPr>
            <a:lvl5pPr eaLnBrk="0" hangingPunct="0">
              <a:lnSpc>
                <a:spcPct val="88000"/>
              </a:lnSpc>
              <a:defRPr sz="2800">
                <a:solidFill>
                  <a:schemeClr val="bg1"/>
                </a:solidFill>
                <a:latin typeface="Trebuchet MS" pitchFamily="34" charset="0"/>
              </a:defRPr>
            </a:lvl5pPr>
            <a:lvl6pPr marL="457200" fontAlgn="base">
              <a:lnSpc>
                <a:spcPct val="88000"/>
              </a:lnSpc>
              <a:spcBef>
                <a:spcPct val="0"/>
              </a:spcBef>
              <a:spcAft>
                <a:spcPct val="0"/>
              </a:spcAft>
              <a:defRPr sz="2800">
                <a:solidFill>
                  <a:schemeClr val="bg1"/>
                </a:solidFill>
                <a:latin typeface="Trebuchet MS" pitchFamily="34" charset="0"/>
              </a:defRPr>
            </a:lvl6pPr>
            <a:lvl7pPr marL="914400" fontAlgn="base">
              <a:lnSpc>
                <a:spcPct val="88000"/>
              </a:lnSpc>
              <a:spcBef>
                <a:spcPct val="0"/>
              </a:spcBef>
              <a:spcAft>
                <a:spcPct val="0"/>
              </a:spcAft>
              <a:defRPr sz="2800">
                <a:solidFill>
                  <a:schemeClr val="bg1"/>
                </a:solidFill>
                <a:latin typeface="Trebuchet MS" pitchFamily="34" charset="0"/>
              </a:defRPr>
            </a:lvl7pPr>
            <a:lvl8pPr marL="1371600" fontAlgn="base">
              <a:lnSpc>
                <a:spcPct val="88000"/>
              </a:lnSpc>
              <a:spcBef>
                <a:spcPct val="0"/>
              </a:spcBef>
              <a:spcAft>
                <a:spcPct val="0"/>
              </a:spcAft>
              <a:defRPr sz="2800">
                <a:solidFill>
                  <a:schemeClr val="bg1"/>
                </a:solidFill>
                <a:latin typeface="Trebuchet MS" pitchFamily="34" charset="0"/>
              </a:defRPr>
            </a:lvl8pPr>
            <a:lvl9pPr marL="1828800" fontAlgn="base">
              <a:lnSpc>
                <a:spcPct val="88000"/>
              </a:lnSpc>
              <a:spcBef>
                <a:spcPct val="0"/>
              </a:spcBef>
              <a:spcAft>
                <a:spcPct val="0"/>
              </a:spcAft>
              <a:defRPr sz="2800">
                <a:solidFill>
                  <a:schemeClr val="bg1"/>
                </a:solidFill>
                <a:latin typeface="Trebuchet MS" pitchFamily="34" charset="0"/>
              </a:defRPr>
            </a:lvl9pPr>
          </a:lstStyle>
          <a:p>
            <a:r>
              <a:rPr lang="en-US" altLang="ko-KR" dirty="0">
                <a:solidFill>
                  <a:schemeClr val="accent1"/>
                </a:solidFill>
              </a:rPr>
              <a:t>Why do doctors trust </a:t>
            </a:r>
            <a:r>
              <a:rPr lang="en-US" altLang="ko-KR" dirty="0" err="1">
                <a:solidFill>
                  <a:schemeClr val="accent1"/>
                </a:solidFill>
              </a:rPr>
              <a:t>UpToDate</a:t>
            </a:r>
            <a:r>
              <a:rPr lang="en-US" altLang="ko-KR" dirty="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val="577784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31590"/>
            <a:ext cx="6480720" cy="371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2"/>
          <p:cNvSpPr txBox="1">
            <a:spLocks/>
          </p:cNvSpPr>
          <p:nvPr/>
        </p:nvSpPr>
        <p:spPr bwMode="auto">
          <a:xfrm>
            <a:off x="571222" y="297446"/>
            <a:ext cx="8070850" cy="53697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lnSpc>
                <a:spcPct val="88000"/>
              </a:lnSpc>
              <a:defRPr sz="2800">
                <a:solidFill>
                  <a:schemeClr val="bg1"/>
                </a:solidFill>
                <a:latin typeface="Trebuchet MS" pitchFamily="34" charset="0"/>
                <a:ea typeface="+mj-ea"/>
                <a:cs typeface="+mj-cs"/>
              </a:defRPr>
            </a:lvl1pPr>
            <a:lvl2pPr eaLnBrk="0" hangingPunct="0">
              <a:lnSpc>
                <a:spcPct val="88000"/>
              </a:lnSpc>
              <a:defRPr sz="2800">
                <a:solidFill>
                  <a:schemeClr val="bg1"/>
                </a:solidFill>
                <a:latin typeface="Trebuchet MS" pitchFamily="34" charset="0"/>
              </a:defRPr>
            </a:lvl2pPr>
            <a:lvl3pPr eaLnBrk="0" hangingPunct="0">
              <a:lnSpc>
                <a:spcPct val="88000"/>
              </a:lnSpc>
              <a:defRPr sz="2800">
                <a:solidFill>
                  <a:schemeClr val="bg1"/>
                </a:solidFill>
                <a:latin typeface="Trebuchet MS" pitchFamily="34" charset="0"/>
              </a:defRPr>
            </a:lvl3pPr>
            <a:lvl4pPr eaLnBrk="0" hangingPunct="0">
              <a:lnSpc>
                <a:spcPct val="88000"/>
              </a:lnSpc>
              <a:defRPr sz="2800">
                <a:solidFill>
                  <a:schemeClr val="bg1"/>
                </a:solidFill>
                <a:latin typeface="Trebuchet MS" pitchFamily="34" charset="0"/>
              </a:defRPr>
            </a:lvl4pPr>
            <a:lvl5pPr eaLnBrk="0" hangingPunct="0">
              <a:lnSpc>
                <a:spcPct val="88000"/>
              </a:lnSpc>
              <a:defRPr sz="2800">
                <a:solidFill>
                  <a:schemeClr val="bg1"/>
                </a:solidFill>
                <a:latin typeface="Trebuchet MS" pitchFamily="34" charset="0"/>
              </a:defRPr>
            </a:lvl5pPr>
            <a:lvl6pPr marL="457200" fontAlgn="base">
              <a:lnSpc>
                <a:spcPct val="88000"/>
              </a:lnSpc>
              <a:spcBef>
                <a:spcPct val="0"/>
              </a:spcBef>
              <a:spcAft>
                <a:spcPct val="0"/>
              </a:spcAft>
              <a:defRPr sz="2800">
                <a:solidFill>
                  <a:schemeClr val="bg1"/>
                </a:solidFill>
                <a:latin typeface="Trebuchet MS" pitchFamily="34" charset="0"/>
              </a:defRPr>
            </a:lvl6pPr>
            <a:lvl7pPr marL="914400" fontAlgn="base">
              <a:lnSpc>
                <a:spcPct val="88000"/>
              </a:lnSpc>
              <a:spcBef>
                <a:spcPct val="0"/>
              </a:spcBef>
              <a:spcAft>
                <a:spcPct val="0"/>
              </a:spcAft>
              <a:defRPr sz="2800">
                <a:solidFill>
                  <a:schemeClr val="bg1"/>
                </a:solidFill>
                <a:latin typeface="Trebuchet MS" pitchFamily="34" charset="0"/>
              </a:defRPr>
            </a:lvl7pPr>
            <a:lvl8pPr marL="1371600" fontAlgn="base">
              <a:lnSpc>
                <a:spcPct val="88000"/>
              </a:lnSpc>
              <a:spcBef>
                <a:spcPct val="0"/>
              </a:spcBef>
              <a:spcAft>
                <a:spcPct val="0"/>
              </a:spcAft>
              <a:defRPr sz="2800">
                <a:solidFill>
                  <a:schemeClr val="bg1"/>
                </a:solidFill>
                <a:latin typeface="Trebuchet MS" pitchFamily="34" charset="0"/>
              </a:defRPr>
            </a:lvl8pPr>
            <a:lvl9pPr marL="1828800" fontAlgn="base">
              <a:lnSpc>
                <a:spcPct val="88000"/>
              </a:lnSpc>
              <a:spcBef>
                <a:spcPct val="0"/>
              </a:spcBef>
              <a:spcAft>
                <a:spcPct val="0"/>
              </a:spcAft>
              <a:defRPr sz="2800">
                <a:solidFill>
                  <a:schemeClr val="bg1"/>
                </a:solidFill>
                <a:latin typeface="Trebuchet MS" pitchFamily="34" charset="0"/>
              </a:defRPr>
            </a:lvl9pPr>
          </a:lstStyle>
          <a:p>
            <a:r>
              <a:rPr lang="en-US" altLang="ko-KR" dirty="0">
                <a:solidFill>
                  <a:schemeClr val="accent1"/>
                </a:solidFill>
              </a:rPr>
              <a:t>Why do doctors trust </a:t>
            </a:r>
            <a:r>
              <a:rPr lang="en-US" altLang="ko-KR" dirty="0" err="1">
                <a:solidFill>
                  <a:schemeClr val="accent1"/>
                </a:solidFill>
              </a:rPr>
              <a:t>UpToDate</a:t>
            </a:r>
            <a:r>
              <a:rPr lang="en-US" altLang="ko-KR" dirty="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val="52677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7" descr="08-shutterstock_16778371.png"/>
          <p:cNvPicPr>
            <a:picLocks noChangeAspect="1"/>
          </p:cNvPicPr>
          <p:nvPr/>
        </p:nvPicPr>
        <p:blipFill>
          <a:blip r:embed="rId3" cstate="print"/>
          <a:srcRect/>
          <a:stretch>
            <a:fillRect/>
          </a:stretch>
        </p:blipFill>
        <p:spPr bwMode="auto">
          <a:xfrm>
            <a:off x="1282701" y="783432"/>
            <a:ext cx="6578601" cy="4183856"/>
          </a:xfrm>
          <a:prstGeom prst="rect">
            <a:avLst/>
          </a:prstGeom>
          <a:noFill/>
          <a:ln w="9525">
            <a:noFill/>
            <a:miter lim="800000"/>
            <a:headEnd/>
            <a:tailEnd/>
          </a:ln>
        </p:spPr>
      </p:pic>
      <p:pic>
        <p:nvPicPr>
          <p:cNvPr id="13" name="Picture 12" descr="07-shutterstock_16778371.png"/>
          <p:cNvPicPr>
            <a:picLocks noChangeAspect="1"/>
          </p:cNvPicPr>
          <p:nvPr/>
        </p:nvPicPr>
        <p:blipFill>
          <a:blip r:embed="rId4" cstate="print"/>
          <a:srcRect/>
          <a:stretch>
            <a:fillRect/>
          </a:stretch>
        </p:blipFill>
        <p:spPr bwMode="auto">
          <a:xfrm>
            <a:off x="1282701" y="783432"/>
            <a:ext cx="6578601" cy="4183856"/>
          </a:xfrm>
          <a:prstGeom prst="rect">
            <a:avLst/>
          </a:prstGeom>
          <a:noFill/>
          <a:ln w="9525">
            <a:noFill/>
            <a:miter lim="800000"/>
            <a:headEnd/>
            <a:tailEnd/>
          </a:ln>
        </p:spPr>
      </p:pic>
      <p:sp>
        <p:nvSpPr>
          <p:cNvPr id="2" name="Slide Number Placeholder 1"/>
          <p:cNvSpPr>
            <a:spLocks noGrp="1"/>
          </p:cNvSpPr>
          <p:nvPr>
            <p:ph type="sldNum" sz="quarter" idx="4294967295"/>
          </p:nvPr>
        </p:nvSpPr>
        <p:spPr>
          <a:xfrm>
            <a:off x="7010400" y="4733925"/>
            <a:ext cx="1952626" cy="273844"/>
          </a:xfrm>
          <a:prstGeom prst="rect">
            <a:avLst/>
          </a:prstGeom>
        </p:spPr>
        <p:txBody>
          <a:bodyPr>
            <a:normAutofit fontScale="92500" lnSpcReduction="10000"/>
          </a:bodyPr>
          <a:lstStyle/>
          <a:p>
            <a:pPr>
              <a:defRPr/>
            </a:pPr>
            <a:fld id="{FD20C356-9002-4879-82D1-78C417893AC7}" type="slidenum">
              <a:rPr lang="fr-CA"/>
              <a:pPr>
                <a:defRPr/>
              </a:pPr>
              <a:t>13</a:t>
            </a:fld>
            <a:endParaRPr lang="fr-CA" dirty="0"/>
          </a:p>
        </p:txBody>
      </p:sp>
      <p:pic>
        <p:nvPicPr>
          <p:cNvPr id="14" name="Picture 13" descr="07a-shutterstock_16778371.png"/>
          <p:cNvPicPr>
            <a:picLocks noChangeAspect="1"/>
          </p:cNvPicPr>
          <p:nvPr/>
        </p:nvPicPr>
        <p:blipFill>
          <a:blip r:embed="rId5" cstate="print"/>
          <a:srcRect/>
          <a:stretch>
            <a:fillRect/>
          </a:stretch>
        </p:blipFill>
        <p:spPr bwMode="auto">
          <a:xfrm>
            <a:off x="3440114" y="2402683"/>
            <a:ext cx="1665287" cy="283369"/>
          </a:xfrm>
          <a:prstGeom prst="rect">
            <a:avLst/>
          </a:prstGeom>
          <a:noFill/>
          <a:ln w="9525">
            <a:noFill/>
            <a:miter lim="800000"/>
            <a:headEnd/>
            <a:tailEnd/>
          </a:ln>
        </p:spPr>
      </p:pic>
      <p:sp>
        <p:nvSpPr>
          <p:cNvPr id="15" name="TextBox 14"/>
          <p:cNvSpPr txBox="1">
            <a:spLocks noChangeArrowheads="1"/>
          </p:cNvSpPr>
          <p:nvPr/>
        </p:nvSpPr>
        <p:spPr bwMode="auto">
          <a:xfrm>
            <a:off x="3386141" y="2280048"/>
            <a:ext cx="1131886" cy="184666"/>
          </a:xfrm>
          <a:prstGeom prst="rect">
            <a:avLst/>
          </a:prstGeom>
          <a:noFill/>
          <a:ln w="9525">
            <a:noFill/>
            <a:miter lim="800000"/>
            <a:headEnd/>
            <a:tailEnd/>
          </a:ln>
        </p:spPr>
        <p:txBody>
          <a:bodyPr>
            <a:spAutoFit/>
          </a:bodyPr>
          <a:lstStyle/>
          <a:p>
            <a:pPr marL="6350">
              <a:spcAft>
                <a:spcPts val="400"/>
              </a:spcAft>
            </a:pPr>
            <a:r>
              <a:rPr lang="en-US" sz="600" b="1">
                <a:solidFill>
                  <a:srgbClr val="000000"/>
                </a:solidFill>
                <a:latin typeface="MS Reference Sans Serif" pitchFamily="34" charset="0"/>
              </a:rPr>
              <a:t>goal blood</a:t>
            </a:r>
          </a:p>
        </p:txBody>
      </p:sp>
      <p:sp>
        <p:nvSpPr>
          <p:cNvPr id="16" name="Rectangle 15"/>
          <p:cNvSpPr/>
          <p:nvPr/>
        </p:nvSpPr>
        <p:spPr>
          <a:xfrm>
            <a:off x="2301878" y="997744"/>
            <a:ext cx="346075" cy="6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6" name="Picture 2"/>
          <p:cNvPicPr>
            <a:picLocks noChangeAspect="1" noChangeArrowheads="1"/>
          </p:cNvPicPr>
          <p:nvPr/>
        </p:nvPicPr>
        <p:blipFill>
          <a:blip r:embed="rId6" cstate="print"/>
          <a:srcRect/>
          <a:stretch>
            <a:fillRect/>
          </a:stretch>
        </p:blipFill>
        <p:spPr bwMode="auto">
          <a:xfrm>
            <a:off x="7269163" y="3115867"/>
            <a:ext cx="144462" cy="180975"/>
          </a:xfrm>
          <a:prstGeom prst="rect">
            <a:avLst/>
          </a:prstGeom>
          <a:noFill/>
          <a:ln w="9525">
            <a:noFill/>
            <a:miter lim="800000"/>
            <a:headEnd/>
            <a:tailEnd/>
          </a:ln>
        </p:spPr>
      </p:pic>
      <p:sp>
        <p:nvSpPr>
          <p:cNvPr id="10" name="Title 2"/>
          <p:cNvSpPr txBox="1">
            <a:spLocks/>
          </p:cNvSpPr>
          <p:nvPr/>
        </p:nvSpPr>
        <p:spPr bwMode="auto">
          <a:xfrm>
            <a:off x="571222" y="297446"/>
            <a:ext cx="8070850" cy="53697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lnSpc>
                <a:spcPct val="88000"/>
              </a:lnSpc>
              <a:defRPr sz="2800">
                <a:solidFill>
                  <a:schemeClr val="bg1"/>
                </a:solidFill>
                <a:latin typeface="Trebuchet MS" pitchFamily="34" charset="0"/>
                <a:ea typeface="+mj-ea"/>
                <a:cs typeface="+mj-cs"/>
              </a:defRPr>
            </a:lvl1pPr>
            <a:lvl2pPr eaLnBrk="0" hangingPunct="0">
              <a:lnSpc>
                <a:spcPct val="88000"/>
              </a:lnSpc>
              <a:defRPr sz="2800">
                <a:solidFill>
                  <a:schemeClr val="bg1"/>
                </a:solidFill>
                <a:latin typeface="Trebuchet MS" pitchFamily="34" charset="0"/>
              </a:defRPr>
            </a:lvl2pPr>
            <a:lvl3pPr eaLnBrk="0" hangingPunct="0">
              <a:lnSpc>
                <a:spcPct val="88000"/>
              </a:lnSpc>
              <a:defRPr sz="2800">
                <a:solidFill>
                  <a:schemeClr val="bg1"/>
                </a:solidFill>
                <a:latin typeface="Trebuchet MS" pitchFamily="34" charset="0"/>
              </a:defRPr>
            </a:lvl3pPr>
            <a:lvl4pPr eaLnBrk="0" hangingPunct="0">
              <a:lnSpc>
                <a:spcPct val="88000"/>
              </a:lnSpc>
              <a:defRPr sz="2800">
                <a:solidFill>
                  <a:schemeClr val="bg1"/>
                </a:solidFill>
                <a:latin typeface="Trebuchet MS" pitchFamily="34" charset="0"/>
              </a:defRPr>
            </a:lvl4pPr>
            <a:lvl5pPr eaLnBrk="0" hangingPunct="0">
              <a:lnSpc>
                <a:spcPct val="88000"/>
              </a:lnSpc>
              <a:defRPr sz="2800">
                <a:solidFill>
                  <a:schemeClr val="bg1"/>
                </a:solidFill>
                <a:latin typeface="Trebuchet MS" pitchFamily="34" charset="0"/>
              </a:defRPr>
            </a:lvl5pPr>
            <a:lvl6pPr marL="457200" fontAlgn="base">
              <a:lnSpc>
                <a:spcPct val="88000"/>
              </a:lnSpc>
              <a:spcBef>
                <a:spcPct val="0"/>
              </a:spcBef>
              <a:spcAft>
                <a:spcPct val="0"/>
              </a:spcAft>
              <a:defRPr sz="2800">
                <a:solidFill>
                  <a:schemeClr val="bg1"/>
                </a:solidFill>
                <a:latin typeface="Trebuchet MS" pitchFamily="34" charset="0"/>
              </a:defRPr>
            </a:lvl6pPr>
            <a:lvl7pPr marL="914400" fontAlgn="base">
              <a:lnSpc>
                <a:spcPct val="88000"/>
              </a:lnSpc>
              <a:spcBef>
                <a:spcPct val="0"/>
              </a:spcBef>
              <a:spcAft>
                <a:spcPct val="0"/>
              </a:spcAft>
              <a:defRPr sz="2800">
                <a:solidFill>
                  <a:schemeClr val="bg1"/>
                </a:solidFill>
                <a:latin typeface="Trebuchet MS" pitchFamily="34" charset="0"/>
              </a:defRPr>
            </a:lvl7pPr>
            <a:lvl8pPr marL="1371600" fontAlgn="base">
              <a:lnSpc>
                <a:spcPct val="88000"/>
              </a:lnSpc>
              <a:spcBef>
                <a:spcPct val="0"/>
              </a:spcBef>
              <a:spcAft>
                <a:spcPct val="0"/>
              </a:spcAft>
              <a:defRPr sz="2800">
                <a:solidFill>
                  <a:schemeClr val="bg1"/>
                </a:solidFill>
                <a:latin typeface="Trebuchet MS" pitchFamily="34" charset="0"/>
              </a:defRPr>
            </a:lvl8pPr>
            <a:lvl9pPr marL="1828800" fontAlgn="base">
              <a:lnSpc>
                <a:spcPct val="88000"/>
              </a:lnSpc>
              <a:spcBef>
                <a:spcPct val="0"/>
              </a:spcBef>
              <a:spcAft>
                <a:spcPct val="0"/>
              </a:spcAft>
              <a:defRPr sz="2800">
                <a:solidFill>
                  <a:schemeClr val="bg1"/>
                </a:solidFill>
                <a:latin typeface="Trebuchet MS" pitchFamily="34" charset="0"/>
              </a:defRPr>
            </a:lvl9pPr>
          </a:lstStyle>
          <a:p>
            <a:r>
              <a:rPr lang="en-US" altLang="ko-KR" dirty="0">
                <a:solidFill>
                  <a:schemeClr val="accent1"/>
                </a:solidFill>
              </a:rPr>
              <a:t>UpToDate Product Demo</a:t>
            </a:r>
            <a:endParaRPr lang="en-US" dirty="0">
              <a:solidFill>
                <a:schemeClr val="accent1"/>
              </a:solidFill>
            </a:endParaRPr>
          </a:p>
        </p:txBody>
      </p:sp>
    </p:spTree>
    <p:extLst>
      <p:ext uri="{BB962C8B-B14F-4D97-AF65-F5344CB8AC3E}">
        <p14:creationId xmlns:p14="http://schemas.microsoft.com/office/powerpoint/2010/main" val="9382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25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15"/>
                                        </p:tgtEl>
                                        <p:attrNameLst>
                                          <p:attrName>fillcolor</p:attrName>
                                        </p:attrNameLst>
                                      </p:cBhvr>
                                      <p:tavLst>
                                        <p:tav tm="0">
                                          <p:val>
                                            <p:clrVal>
                                              <a:schemeClr val="accent2"/>
                                            </p:clrVal>
                                          </p:val>
                                        </p:tav>
                                        <p:tav tm="50000">
                                          <p:val>
                                            <p:clrVal>
                                              <a:schemeClr val="hlink"/>
                                            </p:clrVal>
                                          </p:val>
                                        </p:tav>
                                      </p:tavLst>
                                    </p:anim>
                                    <p:set>
                                      <p:cBhvr>
                                        <p:cTn id="9" dur="250"/>
                                        <p:tgtEl>
                                          <p:spTgt spid="15"/>
                                        </p:tgtEl>
                                        <p:attrNameLst>
                                          <p:attrName>fill.type</p:attrName>
                                        </p:attrNameLst>
                                      </p:cBhvr>
                                      <p:to>
                                        <p:strVal val="solid"/>
                                      </p:to>
                                    </p:set>
                                  </p:childTnLst>
                                </p:cTn>
                              </p:par>
                            </p:childTnLst>
                          </p:cTn>
                        </p:par>
                        <p:par>
                          <p:cTn id="10" fill="hold">
                            <p:stCondLst>
                              <p:cond delay="1250"/>
                            </p:stCondLst>
                            <p:childTnLst>
                              <p:par>
                                <p:cTn id="11" presetID="1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slide(fromTop)">
                                      <p:cBhvr>
                                        <p:cTn id="13" dur="1000"/>
                                        <p:tgtEl>
                                          <p:spTgt spid="14"/>
                                        </p:tgtEl>
                                      </p:cBhvr>
                                    </p:animEffect>
                                  </p:childTnLst>
                                </p:cTn>
                              </p:par>
                            </p:childTnLst>
                          </p:cTn>
                        </p:par>
                        <p:par>
                          <p:cTn id="14" fill="hold">
                            <p:stCondLst>
                              <p:cond delay="2250"/>
                            </p:stCondLst>
                            <p:childTnLst>
                              <p:par>
                                <p:cTn id="15" presetID="0" presetClass="path" presetSubtype="0" fill="hold" nodeType="afterEffect">
                                  <p:stCondLst>
                                    <p:cond delay="0"/>
                                  </p:stCondLst>
                                  <p:childTnLst>
                                    <p:animMotion origin="layout" path="M 2.22222E-6 3.7037E-7 C -0.01042 0.00579 -0.03594 0.03495 -0.0625 0.03472 C -0.08906 0.03449 -0.13681 0.03009 -0.1592 -0.00185 C -0.1816 -0.0338 -0.18906 -0.12454 -0.19705 -0.15694 " pathEditMode="relative" rAng="0" ptsTypes="assa">
                                      <p:cBhvr>
                                        <p:cTn id="16" dur="2000" fill="hold"/>
                                        <p:tgtEl>
                                          <p:spTgt spid="1026"/>
                                        </p:tgtEl>
                                        <p:attrNameLst>
                                          <p:attrName>ppt_x</p:attrName>
                                          <p:attrName>ppt_y</p:attrName>
                                        </p:attrNameLst>
                                      </p:cBhvr>
                                      <p:rCtr x="-9900" y="-6100"/>
                                    </p:animMotion>
                                  </p:childTnLst>
                                </p:cTn>
                              </p:par>
                            </p:childTnLst>
                          </p:cTn>
                        </p:par>
                        <p:par>
                          <p:cTn id="17" fill="hold">
                            <p:stCondLst>
                              <p:cond delay="4250"/>
                            </p:stCondLst>
                            <p:childTnLst>
                              <p:par>
                                <p:cTn id="18" presetID="10" presetClass="exit" presetSubtype="0" fill="hold" nodeType="afterEffect">
                                  <p:stCondLst>
                                    <p:cond delay="0"/>
                                  </p:stCondLst>
                                  <p:childTnLst>
                                    <p:animEffect transition="out" filter="fade">
                                      <p:cBhvr>
                                        <p:cTn id="19" dur="1000"/>
                                        <p:tgtEl>
                                          <p:spTgt spid="13"/>
                                        </p:tgtEl>
                                      </p:cBhvr>
                                    </p:animEffect>
                                    <p:set>
                                      <p:cBhvr>
                                        <p:cTn id="20" dur="1" fill="hold">
                                          <p:stCondLst>
                                            <p:cond delay="999"/>
                                          </p:stCondLst>
                                        </p:cTn>
                                        <p:tgtEl>
                                          <p:spTgt spid="13"/>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par>
                                <p:cTn id="24" presetID="10" presetClass="exit" presetSubtype="0" fill="hold" grpId="1" nodeType="withEffect">
                                  <p:stCondLst>
                                    <p:cond delay="0"/>
                                  </p:stCondLst>
                                  <p:iterate type="lt">
                                    <p:tmPct val="0"/>
                                  </p:iterate>
                                  <p:childTnLst>
                                    <p:animEffect transition="out" filter="fade">
                                      <p:cBhvr>
                                        <p:cTn id="25" dur="1000"/>
                                        <p:tgtEl>
                                          <p:spTgt spid="15"/>
                                        </p:tgtEl>
                                      </p:cBhvr>
                                    </p:animEffect>
                                    <p:set>
                                      <p:cBhvr>
                                        <p:cTn id="26" dur="1" fill="hold">
                                          <p:stCondLst>
                                            <p:cond delay="999"/>
                                          </p:stCondLst>
                                        </p:cTn>
                                        <p:tgtEl>
                                          <p:spTgt spid="15"/>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1000"/>
                                        <p:tgtEl>
                                          <p:spTgt spid="1026"/>
                                        </p:tgtEl>
                                      </p:cBhvr>
                                    </p:animEffect>
                                    <p:set>
                                      <p:cBhvr>
                                        <p:cTn id="29"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endParaRPr lang="en-US"/>
          </a:p>
        </p:txBody>
      </p:sp>
      <p:sp>
        <p:nvSpPr>
          <p:cNvPr id="3" name="Slide Number Placeholder 2"/>
          <p:cNvSpPr>
            <a:spLocks noGrp="1"/>
          </p:cNvSpPr>
          <p:nvPr>
            <p:ph type="sldNum" sz="quarter" idx="4"/>
          </p:nvPr>
        </p:nvSpPr>
        <p:spPr/>
        <p:txBody>
          <a:bodyPr/>
          <a:lstStyle/>
          <a:p>
            <a:fld id="{B4F7E415-E5AE-4930-BE63-010120D4D646}" type="slidenum">
              <a:rPr lang="en-US" smtClean="0"/>
              <a:t>14</a:t>
            </a:fld>
            <a:endParaRPr lang="en-US" dirty="0"/>
          </a:p>
        </p:txBody>
      </p:sp>
      <p:sp>
        <p:nvSpPr>
          <p:cNvPr id="4" name="Text Placeholder 3"/>
          <p:cNvSpPr>
            <a:spLocks noGrp="1"/>
          </p:cNvSpPr>
          <p:nvPr>
            <p:ph type="body" sz="quarter" idx="11"/>
          </p:nvPr>
        </p:nvSpPr>
        <p:spPr>
          <a:xfrm>
            <a:off x="251520" y="1131590"/>
            <a:ext cx="8420100" cy="4062651"/>
          </a:xfrm>
        </p:spPr>
        <p:txBody>
          <a:bodyPr>
            <a:normAutofit lnSpcReduction="10000"/>
          </a:bodyPr>
          <a:lstStyle/>
          <a:p>
            <a:pPr marL="0" indent="0">
              <a:buNone/>
            </a:pPr>
            <a:r>
              <a:rPr lang="en-US" sz="1800" b="1" dirty="0">
                <a:solidFill>
                  <a:schemeClr val="accent2">
                    <a:lumMod val="75000"/>
                  </a:schemeClr>
                </a:solidFill>
              </a:rPr>
              <a:t>Symptoms, disease, drug, lab abnormality, procedure, medical abbreviation, </a:t>
            </a:r>
          </a:p>
          <a:p>
            <a:pPr marL="31750" indent="0">
              <a:buNone/>
            </a:pPr>
            <a:r>
              <a:rPr lang="en-US" sz="1800" b="1" dirty="0">
                <a:solidFill>
                  <a:schemeClr val="accent2">
                    <a:lumMod val="75000"/>
                  </a:schemeClr>
                </a:solidFill>
              </a:rPr>
              <a:t>search phrase that you want to see</a:t>
            </a:r>
          </a:p>
          <a:p>
            <a:r>
              <a:rPr lang="en-US" sz="1300" dirty="0">
                <a:solidFill>
                  <a:srgbClr val="FF0000"/>
                </a:solidFill>
              </a:rPr>
              <a:t>taxis</a:t>
            </a:r>
          </a:p>
          <a:p>
            <a:r>
              <a:rPr lang="en-US" sz="1300" dirty="0">
                <a:solidFill>
                  <a:srgbClr val="FF0000"/>
                </a:solidFill>
              </a:rPr>
              <a:t>appendicitis</a:t>
            </a:r>
            <a:r>
              <a:rPr lang="en-US" sz="1300" dirty="0"/>
              <a:t> </a:t>
            </a:r>
          </a:p>
          <a:p>
            <a:r>
              <a:rPr lang="en-US" sz="1300" dirty="0">
                <a:solidFill>
                  <a:srgbClr val="FF0000"/>
                </a:solidFill>
              </a:rPr>
              <a:t>Leuprolide</a:t>
            </a:r>
          </a:p>
          <a:p>
            <a:r>
              <a:rPr lang="en-US" sz="1300" dirty="0">
                <a:solidFill>
                  <a:srgbClr val="FF0000"/>
                </a:solidFill>
              </a:rPr>
              <a:t>abdominal wall defects </a:t>
            </a:r>
          </a:p>
          <a:p>
            <a:r>
              <a:rPr lang="en-US" sz="1300" dirty="0">
                <a:solidFill>
                  <a:srgbClr val="FF0000"/>
                </a:solidFill>
              </a:rPr>
              <a:t>hemorrhoids</a:t>
            </a:r>
          </a:p>
          <a:p>
            <a:r>
              <a:rPr lang="en-US" sz="1300" dirty="0" err="1">
                <a:solidFill>
                  <a:srgbClr val="FF0000"/>
                </a:solidFill>
              </a:rPr>
              <a:t>paraesophageal</a:t>
            </a:r>
            <a:r>
              <a:rPr lang="en-US" sz="1300" dirty="0">
                <a:solidFill>
                  <a:srgbClr val="FF0000"/>
                </a:solidFill>
              </a:rPr>
              <a:t> hernia </a:t>
            </a:r>
          </a:p>
          <a:p>
            <a:r>
              <a:rPr lang="en-US" sz="1300" dirty="0">
                <a:solidFill>
                  <a:srgbClr val="FF0000"/>
                </a:solidFill>
              </a:rPr>
              <a:t>colon cancer</a:t>
            </a:r>
          </a:p>
          <a:p>
            <a:r>
              <a:rPr lang="en-US" sz="1300" dirty="0">
                <a:solidFill>
                  <a:srgbClr val="FF0000"/>
                </a:solidFill>
              </a:rPr>
              <a:t>prostate cancer</a:t>
            </a:r>
          </a:p>
          <a:p>
            <a:r>
              <a:rPr lang="en-US" sz="1300" dirty="0">
                <a:solidFill>
                  <a:srgbClr val="FF0000"/>
                </a:solidFill>
              </a:rPr>
              <a:t>bladder cancer </a:t>
            </a:r>
          </a:p>
          <a:p>
            <a:r>
              <a:rPr lang="en-US" sz="1300" dirty="0">
                <a:solidFill>
                  <a:srgbClr val="FF0000"/>
                </a:solidFill>
              </a:rPr>
              <a:t>thyroid cancer</a:t>
            </a:r>
          </a:p>
          <a:p>
            <a:r>
              <a:rPr lang="en-US" sz="1300" dirty="0">
                <a:solidFill>
                  <a:srgbClr val="FF0000"/>
                </a:solidFill>
              </a:rPr>
              <a:t>pancreatic cancer</a:t>
            </a:r>
          </a:p>
          <a:p>
            <a:r>
              <a:rPr lang="en-US" sz="1300" dirty="0">
                <a:solidFill>
                  <a:srgbClr val="FF0000"/>
                </a:solidFill>
              </a:rPr>
              <a:t>urothelial (transitional cell) carcinoma of the bladder </a:t>
            </a:r>
          </a:p>
          <a:p>
            <a:endParaRPr lang="en-US" sz="1400" dirty="0"/>
          </a:p>
        </p:txBody>
      </p:sp>
      <p:sp>
        <p:nvSpPr>
          <p:cNvPr id="7" name="Title 2"/>
          <p:cNvSpPr txBox="1">
            <a:spLocks/>
          </p:cNvSpPr>
          <p:nvPr/>
        </p:nvSpPr>
        <p:spPr bwMode="auto">
          <a:xfrm>
            <a:off x="571222" y="297446"/>
            <a:ext cx="8070850" cy="53697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lnSpc>
                <a:spcPct val="88000"/>
              </a:lnSpc>
              <a:defRPr sz="2800">
                <a:solidFill>
                  <a:schemeClr val="bg1"/>
                </a:solidFill>
                <a:latin typeface="Trebuchet MS" pitchFamily="34" charset="0"/>
                <a:ea typeface="+mj-ea"/>
                <a:cs typeface="+mj-cs"/>
              </a:defRPr>
            </a:lvl1pPr>
            <a:lvl2pPr eaLnBrk="0" hangingPunct="0">
              <a:lnSpc>
                <a:spcPct val="88000"/>
              </a:lnSpc>
              <a:defRPr sz="2800">
                <a:solidFill>
                  <a:schemeClr val="bg1"/>
                </a:solidFill>
                <a:latin typeface="Trebuchet MS" pitchFamily="34" charset="0"/>
              </a:defRPr>
            </a:lvl2pPr>
            <a:lvl3pPr eaLnBrk="0" hangingPunct="0">
              <a:lnSpc>
                <a:spcPct val="88000"/>
              </a:lnSpc>
              <a:defRPr sz="2800">
                <a:solidFill>
                  <a:schemeClr val="bg1"/>
                </a:solidFill>
                <a:latin typeface="Trebuchet MS" pitchFamily="34" charset="0"/>
              </a:defRPr>
            </a:lvl3pPr>
            <a:lvl4pPr eaLnBrk="0" hangingPunct="0">
              <a:lnSpc>
                <a:spcPct val="88000"/>
              </a:lnSpc>
              <a:defRPr sz="2800">
                <a:solidFill>
                  <a:schemeClr val="bg1"/>
                </a:solidFill>
                <a:latin typeface="Trebuchet MS" pitchFamily="34" charset="0"/>
              </a:defRPr>
            </a:lvl4pPr>
            <a:lvl5pPr eaLnBrk="0" hangingPunct="0">
              <a:lnSpc>
                <a:spcPct val="88000"/>
              </a:lnSpc>
              <a:defRPr sz="2800">
                <a:solidFill>
                  <a:schemeClr val="bg1"/>
                </a:solidFill>
                <a:latin typeface="Trebuchet MS" pitchFamily="34" charset="0"/>
              </a:defRPr>
            </a:lvl5pPr>
            <a:lvl6pPr marL="457200" fontAlgn="base">
              <a:lnSpc>
                <a:spcPct val="88000"/>
              </a:lnSpc>
              <a:spcBef>
                <a:spcPct val="0"/>
              </a:spcBef>
              <a:spcAft>
                <a:spcPct val="0"/>
              </a:spcAft>
              <a:defRPr sz="2800">
                <a:solidFill>
                  <a:schemeClr val="bg1"/>
                </a:solidFill>
                <a:latin typeface="Trebuchet MS" pitchFamily="34" charset="0"/>
              </a:defRPr>
            </a:lvl6pPr>
            <a:lvl7pPr marL="914400" fontAlgn="base">
              <a:lnSpc>
                <a:spcPct val="88000"/>
              </a:lnSpc>
              <a:spcBef>
                <a:spcPct val="0"/>
              </a:spcBef>
              <a:spcAft>
                <a:spcPct val="0"/>
              </a:spcAft>
              <a:defRPr sz="2800">
                <a:solidFill>
                  <a:schemeClr val="bg1"/>
                </a:solidFill>
                <a:latin typeface="Trebuchet MS" pitchFamily="34" charset="0"/>
              </a:defRPr>
            </a:lvl7pPr>
            <a:lvl8pPr marL="1371600" fontAlgn="base">
              <a:lnSpc>
                <a:spcPct val="88000"/>
              </a:lnSpc>
              <a:spcBef>
                <a:spcPct val="0"/>
              </a:spcBef>
              <a:spcAft>
                <a:spcPct val="0"/>
              </a:spcAft>
              <a:defRPr sz="2800">
                <a:solidFill>
                  <a:schemeClr val="bg1"/>
                </a:solidFill>
                <a:latin typeface="Trebuchet MS" pitchFamily="34" charset="0"/>
              </a:defRPr>
            </a:lvl8pPr>
            <a:lvl9pPr marL="1828800" fontAlgn="base">
              <a:lnSpc>
                <a:spcPct val="88000"/>
              </a:lnSpc>
              <a:spcBef>
                <a:spcPct val="0"/>
              </a:spcBef>
              <a:spcAft>
                <a:spcPct val="0"/>
              </a:spcAft>
              <a:defRPr sz="2800">
                <a:solidFill>
                  <a:schemeClr val="bg1"/>
                </a:solidFill>
                <a:latin typeface="Trebuchet MS" pitchFamily="34" charset="0"/>
              </a:defRPr>
            </a:lvl9pPr>
          </a:lstStyle>
          <a:p>
            <a:r>
              <a:rPr lang="en-US" altLang="ko-KR" dirty="0">
                <a:solidFill>
                  <a:schemeClr val="accent1"/>
                </a:solidFill>
              </a:rPr>
              <a:t>UpToDate Product Demo</a:t>
            </a:r>
            <a:endParaRPr lang="en-US" dirty="0">
              <a:solidFill>
                <a:schemeClr val="accent1"/>
              </a:solidFill>
            </a:endParaRPr>
          </a:p>
        </p:txBody>
      </p:sp>
    </p:spTree>
    <p:extLst>
      <p:ext uri="{BB962C8B-B14F-4D97-AF65-F5344CB8AC3E}">
        <p14:creationId xmlns:p14="http://schemas.microsoft.com/office/powerpoint/2010/main" val="2778250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endParaRPr lang="en-US"/>
          </a:p>
        </p:txBody>
      </p:sp>
      <p:sp>
        <p:nvSpPr>
          <p:cNvPr id="3" name="Slide Number Placeholder 2"/>
          <p:cNvSpPr>
            <a:spLocks noGrp="1"/>
          </p:cNvSpPr>
          <p:nvPr>
            <p:ph type="sldNum" sz="quarter" idx="4"/>
          </p:nvPr>
        </p:nvSpPr>
        <p:spPr/>
        <p:txBody>
          <a:bodyPr/>
          <a:lstStyle/>
          <a:p>
            <a:fld id="{B4F7E415-E5AE-4930-BE63-010120D4D646}" type="slidenum">
              <a:rPr lang="en-US" smtClean="0"/>
              <a:t>15</a:t>
            </a:fld>
            <a:endParaRPr lang="en-US" dirty="0"/>
          </a:p>
        </p:txBody>
      </p:sp>
      <p:sp>
        <p:nvSpPr>
          <p:cNvPr id="4" name="Text Placeholder 3"/>
          <p:cNvSpPr>
            <a:spLocks noGrp="1"/>
          </p:cNvSpPr>
          <p:nvPr>
            <p:ph type="body" sz="quarter" idx="11"/>
          </p:nvPr>
        </p:nvSpPr>
        <p:spPr>
          <a:xfrm>
            <a:off x="256216" y="1131591"/>
            <a:ext cx="8385856" cy="3960440"/>
          </a:xfrm>
        </p:spPr>
        <p:txBody>
          <a:bodyPr>
            <a:normAutofit fontScale="92500" lnSpcReduction="20000"/>
          </a:bodyPr>
          <a:lstStyle/>
          <a:p>
            <a:r>
              <a:rPr lang="en-US" sz="1400" dirty="0">
                <a:solidFill>
                  <a:srgbClr val="FF0000"/>
                </a:solidFill>
              </a:rPr>
              <a:t>Leuprolide</a:t>
            </a:r>
          </a:p>
          <a:p>
            <a:r>
              <a:rPr lang="en-US" sz="1400" dirty="0">
                <a:solidFill>
                  <a:srgbClr val="FF0000"/>
                </a:solidFill>
              </a:rPr>
              <a:t>appendicitis</a:t>
            </a:r>
            <a:r>
              <a:rPr lang="en-US" sz="1400" dirty="0"/>
              <a:t> in pregnancy</a:t>
            </a:r>
          </a:p>
          <a:p>
            <a:r>
              <a:rPr lang="en-US" sz="1400" dirty="0"/>
              <a:t>Component separation repair of large or complex </a:t>
            </a:r>
            <a:r>
              <a:rPr lang="en-US" sz="1400" dirty="0">
                <a:solidFill>
                  <a:srgbClr val="FF0000"/>
                </a:solidFill>
              </a:rPr>
              <a:t>abdominal wall defects </a:t>
            </a:r>
          </a:p>
          <a:p>
            <a:r>
              <a:rPr lang="en-US" sz="1400" dirty="0"/>
              <a:t>Overview of the treatment of </a:t>
            </a:r>
            <a:r>
              <a:rPr lang="en-US" sz="1400" dirty="0">
                <a:solidFill>
                  <a:srgbClr val="FF0000"/>
                </a:solidFill>
              </a:rPr>
              <a:t>hemorrhoids</a:t>
            </a:r>
          </a:p>
          <a:p>
            <a:r>
              <a:rPr lang="en-US" sz="1400" dirty="0"/>
              <a:t>Surgical management of</a:t>
            </a:r>
            <a:r>
              <a:rPr lang="en-US" sz="1400" dirty="0">
                <a:solidFill>
                  <a:srgbClr val="FF0000"/>
                </a:solidFill>
              </a:rPr>
              <a:t> </a:t>
            </a:r>
            <a:r>
              <a:rPr lang="en-US" sz="1400" dirty="0" err="1">
                <a:solidFill>
                  <a:srgbClr val="FF0000"/>
                </a:solidFill>
              </a:rPr>
              <a:t>paraesophageal</a:t>
            </a:r>
            <a:r>
              <a:rPr lang="en-US" sz="1400" dirty="0">
                <a:solidFill>
                  <a:srgbClr val="FF0000"/>
                </a:solidFill>
              </a:rPr>
              <a:t> hernia </a:t>
            </a:r>
          </a:p>
          <a:p>
            <a:r>
              <a:rPr lang="en-US" sz="1400" dirty="0"/>
              <a:t>The latest guidelines for </a:t>
            </a:r>
            <a:r>
              <a:rPr lang="en-US" sz="1400" dirty="0">
                <a:solidFill>
                  <a:srgbClr val="FF0000"/>
                </a:solidFill>
              </a:rPr>
              <a:t>colon cancer</a:t>
            </a:r>
          </a:p>
          <a:p>
            <a:r>
              <a:rPr lang="en-US" sz="1400" dirty="0"/>
              <a:t>External beam radiation therapy for localized </a:t>
            </a:r>
            <a:r>
              <a:rPr lang="en-US" sz="1400" dirty="0">
                <a:solidFill>
                  <a:srgbClr val="FF0000"/>
                </a:solidFill>
              </a:rPr>
              <a:t>prostate cancer</a:t>
            </a:r>
          </a:p>
          <a:p>
            <a:r>
              <a:rPr lang="en-US" sz="1400" dirty="0"/>
              <a:t>Duration of adjuvant endocrine therapy for </a:t>
            </a:r>
            <a:r>
              <a:rPr lang="en-US" sz="1400" dirty="0">
                <a:solidFill>
                  <a:srgbClr val="FF0000"/>
                </a:solidFill>
              </a:rPr>
              <a:t>bladder cancer </a:t>
            </a:r>
          </a:p>
          <a:p>
            <a:r>
              <a:rPr lang="en-US" sz="1400" dirty="0"/>
              <a:t>The updated WHO guidelines for </a:t>
            </a:r>
            <a:r>
              <a:rPr lang="en-US" sz="1400" dirty="0">
                <a:solidFill>
                  <a:srgbClr val="FF0000"/>
                </a:solidFill>
              </a:rPr>
              <a:t>appendicitis</a:t>
            </a:r>
          </a:p>
          <a:p>
            <a:r>
              <a:rPr lang="en-US" sz="1400" dirty="0"/>
              <a:t>Overview of approach to long-term survivors of </a:t>
            </a:r>
            <a:r>
              <a:rPr lang="en-US" sz="1400" dirty="0">
                <a:solidFill>
                  <a:srgbClr val="FF0000"/>
                </a:solidFill>
              </a:rPr>
              <a:t>colon cancer</a:t>
            </a:r>
          </a:p>
          <a:p>
            <a:r>
              <a:rPr lang="en-US" sz="1400" dirty="0"/>
              <a:t>Overview of the initial approach and management of </a:t>
            </a:r>
            <a:r>
              <a:rPr lang="en-US" sz="1400" dirty="0">
                <a:solidFill>
                  <a:srgbClr val="FF0000"/>
                </a:solidFill>
              </a:rPr>
              <a:t>bladder cancer</a:t>
            </a:r>
            <a:endParaRPr lang="en-US" sz="1400" dirty="0"/>
          </a:p>
          <a:p>
            <a:r>
              <a:rPr lang="en-US" sz="1400" dirty="0"/>
              <a:t>Epidemiology and risk factors of </a:t>
            </a:r>
            <a:r>
              <a:rPr lang="en-US" sz="1400" dirty="0">
                <a:solidFill>
                  <a:srgbClr val="FF0000"/>
                </a:solidFill>
              </a:rPr>
              <a:t>urothelial (transitional cell) carcinoma of the bladder </a:t>
            </a:r>
          </a:p>
          <a:p>
            <a:r>
              <a:rPr lang="en-US" sz="1400" dirty="0"/>
              <a:t>Overview of the management of primary </a:t>
            </a:r>
            <a:r>
              <a:rPr lang="en-US" sz="1400" dirty="0">
                <a:solidFill>
                  <a:srgbClr val="FF0000"/>
                </a:solidFill>
              </a:rPr>
              <a:t>colon cancer/ thyroid cancer/bladder cancer </a:t>
            </a:r>
            <a:r>
              <a:rPr lang="en-US" sz="1400" dirty="0"/>
              <a:t>in older adults</a:t>
            </a:r>
          </a:p>
          <a:p>
            <a:r>
              <a:rPr lang="en-US" sz="1400" dirty="0"/>
              <a:t>Overview of the initial evaluation or prognosis of </a:t>
            </a:r>
            <a:r>
              <a:rPr lang="en-US" sz="1400" dirty="0">
                <a:solidFill>
                  <a:srgbClr val="FF0000"/>
                </a:solidFill>
              </a:rPr>
              <a:t>pancreatic cancer/prostate cancer</a:t>
            </a:r>
          </a:p>
          <a:p>
            <a:r>
              <a:rPr lang="en-US" sz="1400" dirty="0"/>
              <a:t>Overview of surgery in the treatment of </a:t>
            </a:r>
            <a:r>
              <a:rPr lang="en-US" sz="1400" dirty="0">
                <a:solidFill>
                  <a:srgbClr val="FF0000"/>
                </a:solidFill>
              </a:rPr>
              <a:t>pancreatic cancer/prostate cancer</a:t>
            </a:r>
          </a:p>
          <a:p>
            <a:pPr marL="31750" indent="0">
              <a:buNone/>
            </a:pPr>
            <a:endParaRPr lang="en-US" sz="1400" dirty="0"/>
          </a:p>
        </p:txBody>
      </p:sp>
      <p:sp>
        <p:nvSpPr>
          <p:cNvPr id="7" name="Title 2"/>
          <p:cNvSpPr txBox="1">
            <a:spLocks/>
          </p:cNvSpPr>
          <p:nvPr/>
        </p:nvSpPr>
        <p:spPr bwMode="auto">
          <a:xfrm>
            <a:off x="571222" y="297446"/>
            <a:ext cx="8070850" cy="53697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lnSpc>
                <a:spcPct val="88000"/>
              </a:lnSpc>
              <a:defRPr sz="2800">
                <a:solidFill>
                  <a:schemeClr val="bg1"/>
                </a:solidFill>
                <a:latin typeface="Trebuchet MS" pitchFamily="34" charset="0"/>
                <a:ea typeface="+mj-ea"/>
                <a:cs typeface="+mj-cs"/>
              </a:defRPr>
            </a:lvl1pPr>
            <a:lvl2pPr eaLnBrk="0" hangingPunct="0">
              <a:lnSpc>
                <a:spcPct val="88000"/>
              </a:lnSpc>
              <a:defRPr sz="2800">
                <a:solidFill>
                  <a:schemeClr val="bg1"/>
                </a:solidFill>
                <a:latin typeface="Trebuchet MS" pitchFamily="34" charset="0"/>
              </a:defRPr>
            </a:lvl2pPr>
            <a:lvl3pPr eaLnBrk="0" hangingPunct="0">
              <a:lnSpc>
                <a:spcPct val="88000"/>
              </a:lnSpc>
              <a:defRPr sz="2800">
                <a:solidFill>
                  <a:schemeClr val="bg1"/>
                </a:solidFill>
                <a:latin typeface="Trebuchet MS" pitchFamily="34" charset="0"/>
              </a:defRPr>
            </a:lvl3pPr>
            <a:lvl4pPr eaLnBrk="0" hangingPunct="0">
              <a:lnSpc>
                <a:spcPct val="88000"/>
              </a:lnSpc>
              <a:defRPr sz="2800">
                <a:solidFill>
                  <a:schemeClr val="bg1"/>
                </a:solidFill>
                <a:latin typeface="Trebuchet MS" pitchFamily="34" charset="0"/>
              </a:defRPr>
            </a:lvl4pPr>
            <a:lvl5pPr eaLnBrk="0" hangingPunct="0">
              <a:lnSpc>
                <a:spcPct val="88000"/>
              </a:lnSpc>
              <a:defRPr sz="2800">
                <a:solidFill>
                  <a:schemeClr val="bg1"/>
                </a:solidFill>
                <a:latin typeface="Trebuchet MS" pitchFamily="34" charset="0"/>
              </a:defRPr>
            </a:lvl5pPr>
            <a:lvl6pPr marL="457200" fontAlgn="base">
              <a:lnSpc>
                <a:spcPct val="88000"/>
              </a:lnSpc>
              <a:spcBef>
                <a:spcPct val="0"/>
              </a:spcBef>
              <a:spcAft>
                <a:spcPct val="0"/>
              </a:spcAft>
              <a:defRPr sz="2800">
                <a:solidFill>
                  <a:schemeClr val="bg1"/>
                </a:solidFill>
                <a:latin typeface="Trebuchet MS" pitchFamily="34" charset="0"/>
              </a:defRPr>
            </a:lvl6pPr>
            <a:lvl7pPr marL="914400" fontAlgn="base">
              <a:lnSpc>
                <a:spcPct val="88000"/>
              </a:lnSpc>
              <a:spcBef>
                <a:spcPct val="0"/>
              </a:spcBef>
              <a:spcAft>
                <a:spcPct val="0"/>
              </a:spcAft>
              <a:defRPr sz="2800">
                <a:solidFill>
                  <a:schemeClr val="bg1"/>
                </a:solidFill>
                <a:latin typeface="Trebuchet MS" pitchFamily="34" charset="0"/>
              </a:defRPr>
            </a:lvl7pPr>
            <a:lvl8pPr marL="1371600" fontAlgn="base">
              <a:lnSpc>
                <a:spcPct val="88000"/>
              </a:lnSpc>
              <a:spcBef>
                <a:spcPct val="0"/>
              </a:spcBef>
              <a:spcAft>
                <a:spcPct val="0"/>
              </a:spcAft>
              <a:defRPr sz="2800">
                <a:solidFill>
                  <a:schemeClr val="bg1"/>
                </a:solidFill>
                <a:latin typeface="Trebuchet MS" pitchFamily="34" charset="0"/>
              </a:defRPr>
            </a:lvl8pPr>
            <a:lvl9pPr marL="1828800" fontAlgn="base">
              <a:lnSpc>
                <a:spcPct val="88000"/>
              </a:lnSpc>
              <a:spcBef>
                <a:spcPct val="0"/>
              </a:spcBef>
              <a:spcAft>
                <a:spcPct val="0"/>
              </a:spcAft>
              <a:defRPr sz="2800">
                <a:solidFill>
                  <a:schemeClr val="bg1"/>
                </a:solidFill>
                <a:latin typeface="Trebuchet MS" pitchFamily="34" charset="0"/>
              </a:defRPr>
            </a:lvl9pPr>
          </a:lstStyle>
          <a:p>
            <a:r>
              <a:rPr lang="en-US" altLang="ko-KR" dirty="0">
                <a:solidFill>
                  <a:schemeClr val="accent1"/>
                </a:solidFill>
              </a:rPr>
              <a:t>UpToDate Product Demo</a:t>
            </a:r>
            <a:endParaRPr lang="en-US" dirty="0">
              <a:solidFill>
                <a:schemeClr val="accent1"/>
              </a:solidFill>
            </a:endParaRPr>
          </a:p>
        </p:txBody>
      </p:sp>
    </p:spTree>
    <p:extLst>
      <p:ext uri="{BB962C8B-B14F-4D97-AF65-F5344CB8AC3E}">
        <p14:creationId xmlns:p14="http://schemas.microsoft.com/office/powerpoint/2010/main" val="351730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endParaRPr lang="en-US"/>
          </a:p>
        </p:txBody>
      </p:sp>
      <p:sp>
        <p:nvSpPr>
          <p:cNvPr id="3" name="Slide Number Placeholder 2"/>
          <p:cNvSpPr>
            <a:spLocks noGrp="1"/>
          </p:cNvSpPr>
          <p:nvPr>
            <p:ph type="sldNum" sz="quarter" idx="4"/>
          </p:nvPr>
        </p:nvSpPr>
        <p:spPr/>
        <p:txBody>
          <a:bodyPr/>
          <a:lstStyle/>
          <a:p>
            <a:fld id="{B4F7E415-E5AE-4930-BE63-010120D4D646}" type="slidenum">
              <a:rPr lang="en-US" smtClean="0"/>
              <a:t>16</a:t>
            </a:fld>
            <a:endParaRPr lang="en-US" dirty="0"/>
          </a:p>
        </p:txBody>
      </p:sp>
      <p:sp>
        <p:nvSpPr>
          <p:cNvPr id="4" name="Text Placeholder 3"/>
          <p:cNvSpPr>
            <a:spLocks noGrp="1"/>
          </p:cNvSpPr>
          <p:nvPr>
            <p:ph type="body" sz="quarter" idx="11"/>
          </p:nvPr>
        </p:nvSpPr>
        <p:spPr>
          <a:xfrm>
            <a:off x="419100" y="738977"/>
            <a:ext cx="8420100" cy="4062651"/>
          </a:xfrm>
        </p:spPr>
        <p:txBody>
          <a:bodyPr>
            <a:normAutofit/>
          </a:bodyPr>
          <a:lstStyle/>
          <a:p>
            <a:endParaRPr lang="en-US" sz="1400" dirty="0"/>
          </a:p>
          <a:p>
            <a:r>
              <a:rPr lang="en-US" sz="1300" dirty="0"/>
              <a:t>HPV vaccine dossing</a:t>
            </a:r>
          </a:p>
          <a:p>
            <a:r>
              <a:rPr lang="en-US" sz="1300" dirty="0"/>
              <a:t>The latest guidelines for Crohn disease</a:t>
            </a:r>
          </a:p>
          <a:p>
            <a:r>
              <a:rPr lang="en-US" sz="1300" dirty="0"/>
              <a:t>Duration of adjuvant endocrine therapy for breast cancer</a:t>
            </a:r>
          </a:p>
          <a:p>
            <a:r>
              <a:rPr lang="en-US" sz="1300" dirty="0"/>
              <a:t>The updated WHO guidelines for pancreatic cancer</a:t>
            </a:r>
          </a:p>
          <a:p>
            <a:r>
              <a:rPr lang="en-US" sz="1300" dirty="0"/>
              <a:t>Overview of the treatment of head and neck cancer</a:t>
            </a:r>
          </a:p>
          <a:p>
            <a:r>
              <a:rPr lang="en-US" sz="1300" dirty="0"/>
              <a:t>Overview of approach to long-term survivors of head and neck cancer</a:t>
            </a:r>
          </a:p>
          <a:p>
            <a:r>
              <a:rPr lang="en-US" sz="1300" dirty="0"/>
              <a:t>Overview of the initial approach and management of disease</a:t>
            </a:r>
          </a:p>
          <a:p>
            <a:r>
              <a:rPr lang="en-US" sz="1300" dirty="0"/>
              <a:t>Overview of the management of primary colon cancer/ thyroid cancer/bladder cancer in older adults</a:t>
            </a:r>
          </a:p>
          <a:p>
            <a:r>
              <a:rPr lang="en-US" sz="1300" dirty="0"/>
              <a:t>Overview of the initial evaluation or prognosis of lung cancer</a:t>
            </a:r>
          </a:p>
          <a:p>
            <a:r>
              <a:rPr lang="en-US" sz="1300" dirty="0"/>
              <a:t>Overview of surgery in the treatment of pancreatic cancer/prostate cancer</a:t>
            </a:r>
          </a:p>
          <a:p>
            <a:pPr marL="31750" indent="0">
              <a:buNone/>
            </a:pPr>
            <a:endParaRPr lang="en-US" sz="1400" dirty="0"/>
          </a:p>
        </p:txBody>
      </p:sp>
      <p:sp>
        <p:nvSpPr>
          <p:cNvPr id="7" name="Title 2"/>
          <p:cNvSpPr txBox="1">
            <a:spLocks/>
          </p:cNvSpPr>
          <p:nvPr/>
        </p:nvSpPr>
        <p:spPr bwMode="auto">
          <a:xfrm>
            <a:off x="571222" y="297446"/>
            <a:ext cx="8070850" cy="53697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lnSpc>
                <a:spcPct val="88000"/>
              </a:lnSpc>
              <a:defRPr sz="2800">
                <a:solidFill>
                  <a:schemeClr val="bg1"/>
                </a:solidFill>
                <a:latin typeface="Trebuchet MS" pitchFamily="34" charset="0"/>
                <a:ea typeface="+mj-ea"/>
                <a:cs typeface="+mj-cs"/>
              </a:defRPr>
            </a:lvl1pPr>
            <a:lvl2pPr eaLnBrk="0" hangingPunct="0">
              <a:lnSpc>
                <a:spcPct val="88000"/>
              </a:lnSpc>
              <a:defRPr sz="2800">
                <a:solidFill>
                  <a:schemeClr val="bg1"/>
                </a:solidFill>
                <a:latin typeface="Trebuchet MS" pitchFamily="34" charset="0"/>
              </a:defRPr>
            </a:lvl2pPr>
            <a:lvl3pPr eaLnBrk="0" hangingPunct="0">
              <a:lnSpc>
                <a:spcPct val="88000"/>
              </a:lnSpc>
              <a:defRPr sz="2800">
                <a:solidFill>
                  <a:schemeClr val="bg1"/>
                </a:solidFill>
                <a:latin typeface="Trebuchet MS" pitchFamily="34" charset="0"/>
              </a:defRPr>
            </a:lvl3pPr>
            <a:lvl4pPr eaLnBrk="0" hangingPunct="0">
              <a:lnSpc>
                <a:spcPct val="88000"/>
              </a:lnSpc>
              <a:defRPr sz="2800">
                <a:solidFill>
                  <a:schemeClr val="bg1"/>
                </a:solidFill>
                <a:latin typeface="Trebuchet MS" pitchFamily="34" charset="0"/>
              </a:defRPr>
            </a:lvl4pPr>
            <a:lvl5pPr eaLnBrk="0" hangingPunct="0">
              <a:lnSpc>
                <a:spcPct val="88000"/>
              </a:lnSpc>
              <a:defRPr sz="2800">
                <a:solidFill>
                  <a:schemeClr val="bg1"/>
                </a:solidFill>
                <a:latin typeface="Trebuchet MS" pitchFamily="34" charset="0"/>
              </a:defRPr>
            </a:lvl5pPr>
            <a:lvl6pPr marL="457200" fontAlgn="base">
              <a:lnSpc>
                <a:spcPct val="88000"/>
              </a:lnSpc>
              <a:spcBef>
                <a:spcPct val="0"/>
              </a:spcBef>
              <a:spcAft>
                <a:spcPct val="0"/>
              </a:spcAft>
              <a:defRPr sz="2800">
                <a:solidFill>
                  <a:schemeClr val="bg1"/>
                </a:solidFill>
                <a:latin typeface="Trebuchet MS" pitchFamily="34" charset="0"/>
              </a:defRPr>
            </a:lvl6pPr>
            <a:lvl7pPr marL="914400" fontAlgn="base">
              <a:lnSpc>
                <a:spcPct val="88000"/>
              </a:lnSpc>
              <a:spcBef>
                <a:spcPct val="0"/>
              </a:spcBef>
              <a:spcAft>
                <a:spcPct val="0"/>
              </a:spcAft>
              <a:defRPr sz="2800">
                <a:solidFill>
                  <a:schemeClr val="bg1"/>
                </a:solidFill>
                <a:latin typeface="Trebuchet MS" pitchFamily="34" charset="0"/>
              </a:defRPr>
            </a:lvl7pPr>
            <a:lvl8pPr marL="1371600" fontAlgn="base">
              <a:lnSpc>
                <a:spcPct val="88000"/>
              </a:lnSpc>
              <a:spcBef>
                <a:spcPct val="0"/>
              </a:spcBef>
              <a:spcAft>
                <a:spcPct val="0"/>
              </a:spcAft>
              <a:defRPr sz="2800">
                <a:solidFill>
                  <a:schemeClr val="bg1"/>
                </a:solidFill>
                <a:latin typeface="Trebuchet MS" pitchFamily="34" charset="0"/>
              </a:defRPr>
            </a:lvl8pPr>
            <a:lvl9pPr marL="1828800" fontAlgn="base">
              <a:lnSpc>
                <a:spcPct val="88000"/>
              </a:lnSpc>
              <a:spcBef>
                <a:spcPct val="0"/>
              </a:spcBef>
              <a:spcAft>
                <a:spcPct val="0"/>
              </a:spcAft>
              <a:defRPr sz="2800">
                <a:solidFill>
                  <a:schemeClr val="bg1"/>
                </a:solidFill>
                <a:latin typeface="Trebuchet MS" pitchFamily="34" charset="0"/>
              </a:defRPr>
            </a:lvl9pPr>
          </a:lstStyle>
          <a:p>
            <a:r>
              <a:rPr lang="en-US" altLang="ko-KR" dirty="0">
                <a:solidFill>
                  <a:schemeClr val="accent1"/>
                </a:solidFill>
              </a:rPr>
              <a:t>UpToDate Product Demo</a:t>
            </a:r>
            <a:endParaRPr lang="en-US" dirty="0">
              <a:solidFill>
                <a:schemeClr val="accent1"/>
              </a:solidFill>
            </a:endParaRPr>
          </a:p>
        </p:txBody>
      </p:sp>
    </p:spTree>
    <p:extLst>
      <p:ext uri="{BB962C8B-B14F-4D97-AF65-F5344CB8AC3E}">
        <p14:creationId xmlns:p14="http://schemas.microsoft.com/office/powerpoint/2010/main" val="4052791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C8E17C-60B6-4601-A086-3A6032C78FAA}"/>
              </a:ext>
            </a:extLst>
          </p:cNvPr>
          <p:cNvPicPr>
            <a:picLocks noChangeAspect="1"/>
          </p:cNvPicPr>
          <p:nvPr/>
        </p:nvPicPr>
        <p:blipFill>
          <a:blip r:embed="rId2"/>
          <a:stretch>
            <a:fillRect/>
          </a:stretch>
        </p:blipFill>
        <p:spPr>
          <a:xfrm>
            <a:off x="2725420" y="2810731"/>
            <a:ext cx="6113780" cy="1704119"/>
          </a:xfrm>
          <a:prstGeom prst="rect">
            <a:avLst/>
          </a:prstGeom>
          <a:ln w="3175">
            <a:solidFill>
              <a:schemeClr val="tx1"/>
            </a:solidFill>
          </a:ln>
          <a:effectLst>
            <a:outerShdw blurRad="50800" dist="38100" dir="2700000" algn="tl" rotWithShape="0">
              <a:prstClr val="black">
                <a:alpha val="40000"/>
              </a:prstClr>
            </a:outerShdw>
          </a:effectLst>
        </p:spPr>
      </p:pic>
      <p:sp>
        <p:nvSpPr>
          <p:cNvPr id="2" name="Footer Placeholder 1"/>
          <p:cNvSpPr>
            <a:spLocks noGrp="1"/>
          </p:cNvSpPr>
          <p:nvPr>
            <p:ph type="ftr" sz="quarter" idx="3"/>
          </p:nvPr>
        </p:nvSpPr>
        <p:spPr/>
        <p:txBody>
          <a:bodyPr/>
          <a:lstStyle/>
          <a:p>
            <a:r>
              <a:rPr lang="en-US"/>
              <a:t>INTERNAL USE ONLY - DO NOT DISTRIBUTE</a:t>
            </a:r>
          </a:p>
        </p:txBody>
      </p:sp>
      <p:sp>
        <p:nvSpPr>
          <p:cNvPr id="4" name="Title 3"/>
          <p:cNvSpPr>
            <a:spLocks noGrp="1"/>
          </p:cNvSpPr>
          <p:nvPr>
            <p:ph type="title"/>
          </p:nvPr>
        </p:nvSpPr>
        <p:spPr>
          <a:xfrm>
            <a:off x="419100" y="0"/>
            <a:ext cx="8420100" cy="1029555"/>
          </a:xfrm>
        </p:spPr>
        <p:txBody>
          <a:bodyPr>
            <a:normAutofit/>
          </a:bodyPr>
          <a:lstStyle/>
          <a:p>
            <a:r>
              <a:rPr lang="en-US" sz="2800" dirty="0"/>
              <a:t>PC </a:t>
            </a:r>
            <a:r>
              <a:rPr lang="ko-KR" altLang="en-US" sz="2800" dirty="0"/>
              <a:t>화면</a:t>
            </a:r>
            <a:endParaRPr lang="en-US" sz="2800" dirty="0"/>
          </a:p>
        </p:txBody>
      </p:sp>
      <p:pic>
        <p:nvPicPr>
          <p:cNvPr id="5" name="Picture 4"/>
          <p:cNvPicPr>
            <a:picLocks noChangeAspect="1"/>
          </p:cNvPicPr>
          <p:nvPr/>
        </p:nvPicPr>
        <p:blipFill>
          <a:blip r:embed="rId3"/>
          <a:stretch>
            <a:fillRect/>
          </a:stretch>
        </p:blipFill>
        <p:spPr>
          <a:xfrm>
            <a:off x="2725420" y="934817"/>
            <a:ext cx="6113780" cy="1406175"/>
          </a:xfrm>
          <a:prstGeom prst="rect">
            <a:avLst/>
          </a:prstGeom>
          <a:ln w="3175">
            <a:solidFill>
              <a:schemeClr val="tx1"/>
            </a:solidFill>
          </a:ln>
          <a:effectLst>
            <a:outerShdw blurRad="50800" dist="38100" dir="2700000" algn="tl" rotWithShape="0">
              <a:prstClr val="black">
                <a:alpha val="40000"/>
              </a:prstClr>
            </a:outerShdw>
          </a:effectLst>
        </p:spPr>
      </p:pic>
      <p:sp>
        <p:nvSpPr>
          <p:cNvPr id="3" name="Arrow: Down 2">
            <a:extLst>
              <a:ext uri="{FF2B5EF4-FFF2-40B4-BE49-F238E27FC236}">
                <a16:creationId xmlns:a16="http://schemas.microsoft.com/office/drawing/2014/main" id="{D719C4E1-9D49-4F7A-AB1C-D5CC60EF6F38}"/>
              </a:ext>
            </a:extLst>
          </p:cNvPr>
          <p:cNvSpPr/>
          <p:nvPr/>
        </p:nvSpPr>
        <p:spPr>
          <a:xfrm>
            <a:off x="3727450" y="2177429"/>
            <a:ext cx="469900" cy="7163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BF5B3F22-B525-4001-A657-C37FBD6D7F81}"/>
              </a:ext>
            </a:extLst>
          </p:cNvPr>
          <p:cNvSpPr txBox="1"/>
          <p:nvPr/>
        </p:nvSpPr>
        <p:spPr>
          <a:xfrm>
            <a:off x="425450" y="941167"/>
            <a:ext cx="2209800" cy="2254463"/>
          </a:xfrm>
          <a:prstGeom prst="rect">
            <a:avLst/>
          </a:prstGeom>
        </p:spPr>
        <p:txBody>
          <a:bodyPr vert="horz" wrap="square" lIns="45720" tIns="45720" rIns="45720" bIns="45720" rtlCol="0">
            <a:spAutoFit/>
          </a:bodyPr>
          <a:lstStyle/>
          <a:p>
            <a:pPr marL="313182" indent="-285750">
              <a:spcBef>
                <a:spcPts val="480"/>
              </a:spcBef>
              <a:buClr>
                <a:schemeClr val="accent1"/>
              </a:buClr>
              <a:buFont typeface="Arial" panose="020B0604020202020204" pitchFamily="34" charset="0"/>
              <a:buChar char="•"/>
            </a:pPr>
            <a:r>
              <a:rPr lang="ko-KR" altLang="en-US" sz="1400" b="1" dirty="0"/>
              <a:t>업투데이트 접속시 메인화면이 아래와 같이 변경되었습니다</a:t>
            </a:r>
            <a:r>
              <a:rPr lang="en-US" altLang="ko-KR" sz="1400" b="1" dirty="0"/>
              <a:t>. </a:t>
            </a:r>
          </a:p>
          <a:p>
            <a:pPr marL="313182" indent="-285750">
              <a:spcBef>
                <a:spcPts val="480"/>
              </a:spcBef>
              <a:buClr>
                <a:schemeClr val="accent1"/>
              </a:buClr>
              <a:buFont typeface="Arial" panose="020B0604020202020204" pitchFamily="34" charset="0"/>
              <a:buChar char="•"/>
            </a:pPr>
            <a:endParaRPr lang="en-US" altLang="ko-KR" sz="1400" b="1" dirty="0"/>
          </a:p>
          <a:p>
            <a:pPr marL="313182" indent="-285750">
              <a:spcBef>
                <a:spcPts val="480"/>
              </a:spcBef>
              <a:buClr>
                <a:schemeClr val="accent1"/>
              </a:buClr>
              <a:buFont typeface="Arial" panose="020B0604020202020204" pitchFamily="34" charset="0"/>
              <a:buChar char="•"/>
            </a:pPr>
            <a:r>
              <a:rPr lang="ko-KR" altLang="en-US" sz="1400" b="1" dirty="0"/>
              <a:t>파란색 도구 툴바가 있어 기본적인 도구로 즉시 이동할 수 있습니다</a:t>
            </a:r>
            <a:r>
              <a:rPr lang="en-US" altLang="ko-KR" sz="1400" b="1" dirty="0"/>
              <a:t>.</a:t>
            </a:r>
          </a:p>
          <a:p>
            <a:pPr marL="313182" indent="-285750">
              <a:spcBef>
                <a:spcPts val="480"/>
              </a:spcBef>
              <a:buClr>
                <a:schemeClr val="accent1"/>
              </a:buClr>
              <a:buFont typeface="Arial" panose="020B0604020202020204" pitchFamily="34" charset="0"/>
              <a:buChar char="•"/>
            </a:pPr>
            <a:endParaRPr lang="en-US" altLang="ko-KR" sz="1600" b="1" dirty="0"/>
          </a:p>
        </p:txBody>
      </p:sp>
    </p:spTree>
    <p:extLst>
      <p:ext uri="{BB962C8B-B14F-4D97-AF65-F5344CB8AC3E}">
        <p14:creationId xmlns:p14="http://schemas.microsoft.com/office/powerpoint/2010/main" val="1982888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a:t>INTERNAL USE ONLY - DO NOT DISTRIBUTE</a:t>
            </a:r>
          </a:p>
        </p:txBody>
      </p:sp>
      <p:sp>
        <p:nvSpPr>
          <p:cNvPr id="10" name="TextBox 9"/>
          <p:cNvSpPr txBox="1"/>
          <p:nvPr/>
        </p:nvSpPr>
        <p:spPr>
          <a:xfrm>
            <a:off x="419100" y="949266"/>
            <a:ext cx="2406650" cy="2206684"/>
          </a:xfrm>
          <a:prstGeom prst="rect">
            <a:avLst/>
          </a:prstGeom>
        </p:spPr>
        <p:txBody>
          <a:bodyPr vert="horz" wrap="square" lIns="45720" tIns="45720" rIns="45720" bIns="45720" rtlCol="0" anchor="t">
            <a:spAutoFit/>
          </a:bodyPr>
          <a:lstStyle/>
          <a:p>
            <a:pPr marL="313690" indent="-285750">
              <a:spcBef>
                <a:spcPts val="480"/>
              </a:spcBef>
              <a:buClr>
                <a:schemeClr val="accent1"/>
              </a:buClr>
              <a:buFont typeface="Arial" panose="020B0604020202020204" pitchFamily="34" charset="0"/>
              <a:buChar char="•"/>
            </a:pPr>
            <a:r>
              <a:rPr lang="ko-KR" altLang="en-US" sz="1400" b="1" dirty="0"/>
              <a:t>컨텐츠 리뷰 시</a:t>
            </a:r>
            <a:r>
              <a:rPr lang="en-US" altLang="ko-KR" sz="1400" b="1" dirty="0"/>
              <a:t> </a:t>
            </a:r>
            <a:r>
              <a:rPr lang="ko-KR" altLang="en-US" sz="1400" b="1" dirty="0"/>
              <a:t>토픽과 토픽 간의 여백을 두어 사용자의 리뷰 편의성을 높였습니다</a:t>
            </a:r>
            <a:r>
              <a:rPr lang="en-US" altLang="ko-KR" sz="1400" b="1" dirty="0"/>
              <a:t>.</a:t>
            </a:r>
          </a:p>
          <a:p>
            <a:pPr marL="27940">
              <a:spcBef>
                <a:spcPts val="480"/>
              </a:spcBef>
              <a:buClr>
                <a:schemeClr val="accent1"/>
              </a:buClr>
            </a:pPr>
            <a:endParaRPr lang="en-US" altLang="ko-KR" sz="1400" b="1" dirty="0"/>
          </a:p>
          <a:p>
            <a:pPr marL="313690" indent="-285750">
              <a:spcBef>
                <a:spcPts val="480"/>
              </a:spcBef>
              <a:buClr>
                <a:schemeClr val="accent1"/>
              </a:buClr>
              <a:buFont typeface="Arial" panose="020B0604020202020204" pitchFamily="34" charset="0"/>
              <a:buChar char="•"/>
            </a:pPr>
            <a:r>
              <a:rPr lang="ko-KR" altLang="en-US" sz="1400" b="1" dirty="0"/>
              <a:t>사용자가 직접        를 눌러 글자 크기를 조절할 수 있어 리뷰 편의성이 향상되었습니다</a:t>
            </a:r>
            <a:r>
              <a:rPr lang="en-US" altLang="ko-KR" sz="1400" b="1" dirty="0"/>
              <a:t>.</a:t>
            </a:r>
            <a:endParaRPr lang="en-US" sz="1400" b="1" dirty="0"/>
          </a:p>
        </p:txBody>
      </p:sp>
      <p:pic>
        <p:nvPicPr>
          <p:cNvPr id="7" name="Picture 6">
            <a:extLst>
              <a:ext uri="{FF2B5EF4-FFF2-40B4-BE49-F238E27FC236}">
                <a16:creationId xmlns:a16="http://schemas.microsoft.com/office/drawing/2014/main" id="{52D03648-B3F3-42ED-923A-C39B69E2A21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07225" y="933450"/>
            <a:ext cx="5631975" cy="3581400"/>
          </a:xfrm>
          <a:prstGeom prst="rect">
            <a:avLst/>
          </a:prstGeom>
          <a:ln w="3175">
            <a:solidFill>
              <a:schemeClr val="tx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D1C1F774-24B4-40FF-9B84-524095733026}"/>
              </a:ext>
            </a:extLst>
          </p:cNvPr>
          <p:cNvPicPr>
            <a:picLocks noChangeAspect="1"/>
          </p:cNvPicPr>
          <p:nvPr/>
        </p:nvPicPr>
        <p:blipFill>
          <a:blip r:embed="rId4"/>
          <a:stretch>
            <a:fillRect/>
          </a:stretch>
        </p:blipFill>
        <p:spPr>
          <a:xfrm>
            <a:off x="6263205" y="1671637"/>
            <a:ext cx="2575995" cy="1052513"/>
          </a:xfrm>
          <a:prstGeom prst="rect">
            <a:avLst/>
          </a:prstGeom>
        </p:spPr>
      </p:pic>
      <p:sp>
        <p:nvSpPr>
          <p:cNvPr id="4" name="Arrow: Down 3">
            <a:extLst>
              <a:ext uri="{FF2B5EF4-FFF2-40B4-BE49-F238E27FC236}">
                <a16:creationId xmlns:a16="http://schemas.microsoft.com/office/drawing/2014/main" id="{6A9BDA7D-DAEC-418F-AFEE-70DD8189A052}"/>
              </a:ext>
            </a:extLst>
          </p:cNvPr>
          <p:cNvSpPr/>
          <p:nvPr/>
        </p:nvSpPr>
        <p:spPr>
          <a:xfrm>
            <a:off x="8224818" y="1371601"/>
            <a:ext cx="114001" cy="2476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pic>
        <p:nvPicPr>
          <p:cNvPr id="5" name="Picture 4">
            <a:extLst>
              <a:ext uri="{FF2B5EF4-FFF2-40B4-BE49-F238E27FC236}">
                <a16:creationId xmlns:a16="http://schemas.microsoft.com/office/drawing/2014/main" id="{E0D5278F-9226-443D-8F45-9EFB211B1FCF}"/>
              </a:ext>
            </a:extLst>
          </p:cNvPr>
          <p:cNvPicPr>
            <a:picLocks noChangeAspect="1"/>
          </p:cNvPicPr>
          <p:nvPr/>
        </p:nvPicPr>
        <p:blipFill>
          <a:blip r:embed="rId5"/>
          <a:stretch>
            <a:fillRect/>
          </a:stretch>
        </p:blipFill>
        <p:spPr>
          <a:xfrm>
            <a:off x="1911350" y="2187575"/>
            <a:ext cx="273050" cy="227542"/>
          </a:xfrm>
          <a:prstGeom prst="rect">
            <a:avLst/>
          </a:prstGeom>
        </p:spPr>
      </p:pic>
    </p:spTree>
    <p:extLst>
      <p:ext uri="{BB962C8B-B14F-4D97-AF65-F5344CB8AC3E}">
        <p14:creationId xmlns:p14="http://schemas.microsoft.com/office/powerpoint/2010/main" val="3385263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a:t>INTERNAL USE ONLY - DO NOT DISTRIBUTE</a:t>
            </a:r>
          </a:p>
        </p:txBody>
      </p:sp>
      <p:pic>
        <p:nvPicPr>
          <p:cNvPr id="6" name="Picture 5"/>
          <p:cNvPicPr>
            <a:picLocks noChangeAspect="1"/>
          </p:cNvPicPr>
          <p:nvPr/>
        </p:nvPicPr>
        <p:blipFill rotWithShape="1">
          <a:blip r:embed="rId3"/>
          <a:srcRect b="75979"/>
          <a:stretch/>
        </p:blipFill>
        <p:spPr>
          <a:xfrm>
            <a:off x="2794809" y="1047131"/>
            <a:ext cx="6033808" cy="857250"/>
          </a:xfrm>
          <a:prstGeom prst="rect">
            <a:avLst/>
          </a:prstGeom>
          <a:ln w="3175">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2794809" y="2616929"/>
            <a:ext cx="6032407" cy="1068147"/>
          </a:xfrm>
          <a:prstGeom prst="rect">
            <a:avLst/>
          </a:prstGeom>
          <a:ln w="3175">
            <a:solidFill>
              <a:schemeClr val="tx1"/>
            </a:solidFill>
          </a:ln>
          <a:effectLst>
            <a:outerShdw blurRad="50800" dist="38100" dir="2700000" algn="tl" rotWithShape="0">
              <a:prstClr val="black">
                <a:alpha val="40000"/>
              </a:prstClr>
            </a:outerShdw>
          </a:effectLst>
        </p:spPr>
      </p:pic>
      <p:sp>
        <p:nvSpPr>
          <p:cNvPr id="8" name="Rectangle 7"/>
          <p:cNvSpPr/>
          <p:nvPr/>
        </p:nvSpPr>
        <p:spPr>
          <a:xfrm>
            <a:off x="5707817" y="1407968"/>
            <a:ext cx="3119399" cy="470288"/>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795618" y="2616929"/>
            <a:ext cx="2430324" cy="426554"/>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DDC225D3-51D4-406F-838B-D3625CDDACA9}"/>
              </a:ext>
            </a:extLst>
          </p:cNvPr>
          <p:cNvSpPr/>
          <p:nvPr/>
        </p:nvSpPr>
        <p:spPr>
          <a:xfrm>
            <a:off x="5225941" y="1957425"/>
            <a:ext cx="338307" cy="6064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1" name="Rectangle 10">
            <a:extLst>
              <a:ext uri="{FF2B5EF4-FFF2-40B4-BE49-F238E27FC236}">
                <a16:creationId xmlns:a16="http://schemas.microsoft.com/office/drawing/2014/main" id="{D069AA45-8455-4A91-834A-73206C5CED07}"/>
              </a:ext>
            </a:extLst>
          </p:cNvPr>
          <p:cNvSpPr/>
          <p:nvPr/>
        </p:nvSpPr>
        <p:spPr>
          <a:xfrm>
            <a:off x="425450" y="1049710"/>
            <a:ext cx="2239200" cy="1384995"/>
          </a:xfrm>
          <a:prstGeom prst="rect">
            <a:avLst/>
          </a:prstGeom>
        </p:spPr>
        <p:txBody>
          <a:bodyPr wrap="square">
            <a:spAutoFit/>
          </a:bodyPr>
          <a:lstStyle/>
          <a:p>
            <a:pPr marL="313182" indent="-285750">
              <a:spcBef>
                <a:spcPts val="480"/>
              </a:spcBef>
              <a:buClr>
                <a:schemeClr val="accent1"/>
              </a:buClr>
              <a:buFont typeface="Arial" panose="020B0604020202020204" pitchFamily="34" charset="0"/>
              <a:buChar char="•"/>
            </a:pPr>
            <a:r>
              <a:rPr lang="ko-KR" altLang="en-US" sz="1400" b="1" dirty="0"/>
              <a:t>메인 화면에 보이는 파란색 도구 툴바에는 </a:t>
            </a:r>
            <a:r>
              <a:rPr lang="en-US" altLang="ko-KR" sz="1400" b="1" dirty="0"/>
              <a:t>Contents, Calculators, Drug Interactions </a:t>
            </a:r>
            <a:r>
              <a:rPr lang="ko-KR" altLang="en-US" sz="1400" b="1" dirty="0"/>
              <a:t>같은 기본적인 도구만 나열하였습니다</a:t>
            </a:r>
            <a:r>
              <a:rPr lang="en-US" altLang="ko-KR" sz="1400" b="1" dirty="0"/>
              <a:t>.</a:t>
            </a:r>
          </a:p>
        </p:txBody>
      </p:sp>
      <p:sp>
        <p:nvSpPr>
          <p:cNvPr id="10" name="Title 9">
            <a:extLst>
              <a:ext uri="{FF2B5EF4-FFF2-40B4-BE49-F238E27FC236}">
                <a16:creationId xmlns:a16="http://schemas.microsoft.com/office/drawing/2014/main" id="{32D69793-669D-4AFC-9BBD-D77317B1CFA4}"/>
              </a:ext>
            </a:extLst>
          </p:cNvPr>
          <p:cNvSpPr>
            <a:spLocks noGrp="1"/>
          </p:cNvSpPr>
          <p:nvPr>
            <p:ph type="title"/>
          </p:nvPr>
        </p:nvSpPr>
        <p:spPr/>
        <p:txBody>
          <a:bodyPr/>
          <a:lstStyle/>
          <a:p>
            <a:endParaRPr lang="ko-KR" altLang="en-US"/>
          </a:p>
        </p:txBody>
      </p:sp>
    </p:spTree>
    <p:extLst>
      <p:ext uri="{BB962C8B-B14F-4D97-AF65-F5344CB8AC3E}">
        <p14:creationId xmlns:p14="http://schemas.microsoft.com/office/powerpoint/2010/main" val="35042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18" name="Text Placeholder 3"/>
          <p:cNvSpPr>
            <a:spLocks noGrp="1"/>
          </p:cNvSpPr>
          <p:nvPr>
            <p:ph idx="10"/>
          </p:nvPr>
        </p:nvSpPr>
        <p:spPr>
          <a:xfrm>
            <a:off x="858838" y="1200151"/>
            <a:ext cx="7632700" cy="2246769"/>
          </a:xfrm>
        </p:spPr>
        <p:txBody>
          <a:bodyPr>
            <a:normAutofit fontScale="92500" lnSpcReduction="20000"/>
          </a:bodyPr>
          <a:lstStyle/>
          <a:p>
            <a:pPr marL="373062" indent="-342900">
              <a:buFont typeface="Arial" panose="020B0604020202020204" pitchFamily="34" charset="0"/>
              <a:buChar char="•"/>
            </a:pPr>
            <a:r>
              <a:rPr lang="en-US" dirty="0">
                <a:solidFill>
                  <a:schemeClr val="bg2"/>
                </a:solidFill>
              </a:rPr>
              <a:t>UpToDate is?</a:t>
            </a:r>
          </a:p>
          <a:p>
            <a:pPr marL="373062" indent="-342900">
              <a:buFont typeface="Arial" panose="020B0604020202020204" pitchFamily="34" charset="0"/>
              <a:buChar char="•"/>
            </a:pPr>
            <a:r>
              <a:rPr lang="en-US" dirty="0">
                <a:solidFill>
                  <a:schemeClr val="bg2"/>
                </a:solidFill>
              </a:rPr>
              <a:t>Why do doctors trust UpToDate?</a:t>
            </a:r>
          </a:p>
          <a:p>
            <a:pPr marL="373062" indent="-342900">
              <a:buFont typeface="Arial" panose="020B0604020202020204" pitchFamily="34" charset="0"/>
              <a:buChar char="•"/>
            </a:pPr>
            <a:r>
              <a:rPr lang="en-US" dirty="0">
                <a:solidFill>
                  <a:schemeClr val="bg2"/>
                </a:solidFill>
              </a:rPr>
              <a:t>UpToDate Redesign</a:t>
            </a:r>
          </a:p>
          <a:p>
            <a:pPr marL="373062" indent="-342900">
              <a:buFont typeface="Arial" panose="020B0604020202020204" pitchFamily="34" charset="0"/>
              <a:buChar char="•"/>
            </a:pPr>
            <a:r>
              <a:rPr lang="en-US" dirty="0">
                <a:solidFill>
                  <a:schemeClr val="bg2"/>
                </a:solidFill>
              </a:rPr>
              <a:t>UpToDate Product Demo</a:t>
            </a:r>
          </a:p>
          <a:p>
            <a:pPr marL="373062" indent="-342900">
              <a:buFont typeface="Arial" panose="020B0604020202020204" pitchFamily="34" charset="0"/>
              <a:buChar char="•"/>
            </a:pPr>
            <a:r>
              <a:rPr lang="en-US" dirty="0">
                <a:solidFill>
                  <a:schemeClr val="bg2"/>
                </a:solidFill>
              </a:rPr>
              <a:t>Q&amp;A</a:t>
            </a:r>
          </a:p>
          <a:p>
            <a:pPr marL="30162" indent="0">
              <a:buNone/>
            </a:pPr>
            <a:endParaRPr lang="en-US" dirty="0">
              <a:solidFill>
                <a:schemeClr val="bg2"/>
              </a:solidFill>
            </a:endParaRPr>
          </a:p>
        </p:txBody>
      </p:sp>
    </p:spTree>
    <p:extLst>
      <p:ext uri="{BB962C8B-B14F-4D97-AF65-F5344CB8AC3E}">
        <p14:creationId xmlns:p14="http://schemas.microsoft.com/office/powerpoint/2010/main" val="2867403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569649" y="970096"/>
            <a:ext cx="6269552" cy="1094105"/>
          </a:xfrm>
          <a:prstGeom prst="rect">
            <a:avLst/>
          </a:prstGeom>
          <a:ln w="3175">
            <a:solidFill>
              <a:schemeClr val="tx1"/>
            </a:solidFill>
          </a:ln>
          <a:effectLst>
            <a:outerShdw blurRad="50800" dist="38100" dir="2700000" algn="tl" rotWithShape="0">
              <a:prstClr val="black">
                <a:alpha val="40000"/>
              </a:prstClr>
            </a:outerShdw>
          </a:effectLst>
        </p:spPr>
      </p:pic>
      <p:sp>
        <p:nvSpPr>
          <p:cNvPr id="2" name="Footer Placeholder 1"/>
          <p:cNvSpPr>
            <a:spLocks noGrp="1"/>
          </p:cNvSpPr>
          <p:nvPr>
            <p:ph type="ftr" sz="quarter" idx="3"/>
          </p:nvPr>
        </p:nvSpPr>
        <p:spPr/>
        <p:txBody>
          <a:bodyPr/>
          <a:lstStyle/>
          <a:p>
            <a:r>
              <a:rPr lang="en-US"/>
              <a:t>INTERNAL USE ONLY - DO NOT DISTRIBUTE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33998" b="34214"/>
          <a:stretch/>
        </p:blipFill>
        <p:spPr>
          <a:xfrm>
            <a:off x="3065615" y="1863023"/>
            <a:ext cx="5773585" cy="2653415"/>
          </a:xfrm>
          <a:prstGeom prst="rect">
            <a:avLst/>
          </a:prstGeom>
          <a:ln w="3175">
            <a:solidFill>
              <a:schemeClr val="tx1"/>
            </a:solidFill>
          </a:ln>
          <a:effectLst>
            <a:outerShdw blurRad="50800" dist="38100" dir="2700000" algn="tl" rotWithShape="0">
              <a:prstClr val="black">
                <a:alpha val="40000"/>
              </a:prstClr>
            </a:outerShdw>
          </a:effectLst>
        </p:spPr>
      </p:pic>
      <p:sp>
        <p:nvSpPr>
          <p:cNvPr id="13" name="TextBox 12"/>
          <p:cNvSpPr txBox="1"/>
          <p:nvPr/>
        </p:nvSpPr>
        <p:spPr>
          <a:xfrm>
            <a:off x="426672" y="1064852"/>
            <a:ext cx="2142978" cy="1384995"/>
          </a:xfrm>
          <a:prstGeom prst="rect">
            <a:avLst/>
          </a:prstGeom>
        </p:spPr>
        <p:txBody>
          <a:bodyPr vert="horz" wrap="square" lIns="45720" tIns="45720" rIns="45720" bIns="45720" rtlCol="0">
            <a:spAutoFit/>
          </a:bodyPr>
          <a:lstStyle/>
          <a:p>
            <a:pPr marL="313182" indent="-285750">
              <a:spcBef>
                <a:spcPts val="480"/>
              </a:spcBef>
              <a:buClr>
                <a:schemeClr val="accent1"/>
              </a:buClr>
              <a:buFont typeface="Arial" panose="020B0604020202020204" pitchFamily="34" charset="0"/>
              <a:buChar char="•"/>
            </a:pPr>
            <a:r>
              <a:rPr lang="en-US" altLang="ko-KR" sz="1400" b="1" dirty="0"/>
              <a:t>What’s New, Practice Changing </a:t>
            </a:r>
            <a:r>
              <a:rPr lang="en-US" altLang="ko-KR" sz="1400" b="1" dirty="0" err="1"/>
              <a:t>UpDates</a:t>
            </a:r>
            <a:r>
              <a:rPr lang="en-US" altLang="ko-KR" sz="1400" b="1" dirty="0"/>
              <a:t>, Drug Information, Patient Education</a:t>
            </a:r>
            <a:r>
              <a:rPr lang="ko-KR" altLang="en-US" sz="1400" b="1" dirty="0"/>
              <a:t> 같은 일부 링크는 </a:t>
            </a:r>
            <a:r>
              <a:rPr lang="en-US" altLang="ko-KR" sz="1400" b="1" dirty="0"/>
              <a:t>Contents</a:t>
            </a:r>
            <a:r>
              <a:rPr lang="ko-KR" altLang="en-US" sz="1400" b="1" dirty="0"/>
              <a:t> 메뉴 안에 있습니다</a:t>
            </a:r>
            <a:r>
              <a:rPr lang="en-US" altLang="ko-KR" sz="1400" b="1" dirty="0"/>
              <a:t>.</a:t>
            </a:r>
            <a:r>
              <a:rPr lang="ko-KR" altLang="en-US" sz="1400" b="1" dirty="0"/>
              <a:t> </a:t>
            </a:r>
            <a:endParaRPr lang="en-US" sz="1400" b="1" dirty="0"/>
          </a:p>
        </p:txBody>
      </p:sp>
      <p:sp>
        <p:nvSpPr>
          <p:cNvPr id="7" name="Rectangle 6"/>
          <p:cNvSpPr/>
          <p:nvPr/>
        </p:nvSpPr>
        <p:spPr>
          <a:xfrm>
            <a:off x="2569649" y="1096420"/>
            <a:ext cx="2208107" cy="228008"/>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065615" y="2064201"/>
            <a:ext cx="1065396" cy="1422478"/>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4FBFAE61-9C1F-495E-ADEB-887DCA114622}"/>
              </a:ext>
            </a:extLst>
          </p:cNvPr>
          <p:cNvSpPr>
            <a:spLocks noGrp="1"/>
          </p:cNvSpPr>
          <p:nvPr>
            <p:ph type="title"/>
          </p:nvPr>
        </p:nvSpPr>
        <p:spPr/>
        <p:txBody>
          <a:bodyPr/>
          <a:lstStyle/>
          <a:p>
            <a:endParaRPr lang="ko-KR" altLang="en-US"/>
          </a:p>
        </p:txBody>
      </p:sp>
    </p:spTree>
    <p:extLst>
      <p:ext uri="{BB962C8B-B14F-4D97-AF65-F5344CB8AC3E}">
        <p14:creationId xmlns:p14="http://schemas.microsoft.com/office/powerpoint/2010/main" val="4004855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a:t>INTERNAL USE ONLY - DO NOT DISTRIBUTE</a:t>
            </a:r>
          </a:p>
        </p:txBody>
      </p:sp>
      <p:pic>
        <p:nvPicPr>
          <p:cNvPr id="6" name="Picture 5"/>
          <p:cNvPicPr>
            <a:picLocks noChangeAspect="1"/>
          </p:cNvPicPr>
          <p:nvPr/>
        </p:nvPicPr>
        <p:blipFill>
          <a:blip r:embed="rId3"/>
          <a:stretch>
            <a:fillRect/>
          </a:stretch>
        </p:blipFill>
        <p:spPr>
          <a:xfrm>
            <a:off x="3287428" y="1206500"/>
            <a:ext cx="5551772" cy="3309938"/>
          </a:xfrm>
          <a:prstGeom prst="rect">
            <a:avLst/>
          </a:prstGeom>
          <a:ln w="3175">
            <a:solidFill>
              <a:schemeClr val="tx1"/>
            </a:solidFill>
          </a:ln>
          <a:effectLst>
            <a:outerShdw blurRad="50800" dist="38100" dir="2700000" algn="tl" rotWithShape="0">
              <a:prstClr val="black">
                <a:alpha val="40000"/>
              </a:prstClr>
            </a:outerShdw>
          </a:effectLst>
        </p:spPr>
      </p:pic>
      <p:sp>
        <p:nvSpPr>
          <p:cNvPr id="7" name="TextBox 6"/>
          <p:cNvSpPr txBox="1"/>
          <p:nvPr/>
        </p:nvSpPr>
        <p:spPr>
          <a:xfrm>
            <a:off x="425450" y="1199006"/>
            <a:ext cx="2444750" cy="1384995"/>
          </a:xfrm>
          <a:prstGeom prst="rect">
            <a:avLst/>
          </a:prstGeom>
        </p:spPr>
        <p:txBody>
          <a:bodyPr vert="horz" wrap="square" lIns="45720" tIns="45720" rIns="45720" bIns="45720" rtlCol="0">
            <a:spAutoFit/>
          </a:bodyPr>
          <a:lstStyle/>
          <a:p>
            <a:pPr marL="313182" indent="-285750">
              <a:spcBef>
                <a:spcPts val="480"/>
              </a:spcBef>
              <a:buClr>
                <a:schemeClr val="accent1"/>
              </a:buClr>
              <a:buFont typeface="Wingdings" panose="05000000000000000000" pitchFamily="2" charset="2"/>
              <a:buChar char="§"/>
            </a:pPr>
            <a:r>
              <a:rPr lang="ko-KR" altLang="en-US" sz="1400" b="1" dirty="0"/>
              <a:t>사용자 이름을 누르면 나의 계정 관리</a:t>
            </a:r>
            <a:r>
              <a:rPr lang="en-US" altLang="ko-KR" sz="1400" b="1" dirty="0"/>
              <a:t>, </a:t>
            </a:r>
            <a:r>
              <a:rPr lang="ko-KR" altLang="en-US" sz="1400" b="1" dirty="0"/>
              <a:t>검색이력</a:t>
            </a:r>
            <a:r>
              <a:rPr lang="en-US" altLang="ko-KR" sz="1400" b="1" dirty="0"/>
              <a:t>, </a:t>
            </a:r>
            <a:r>
              <a:rPr lang="ko-KR" altLang="en-US" sz="1400" b="1" dirty="0"/>
              <a:t>가장 많은 조회</a:t>
            </a:r>
            <a:r>
              <a:rPr lang="en-US" altLang="ko-KR" sz="1400" b="1" dirty="0"/>
              <a:t>, </a:t>
            </a:r>
            <a:r>
              <a:rPr lang="ko-KR" altLang="en-US" sz="1400" b="1" dirty="0"/>
              <a:t>책갈피</a:t>
            </a:r>
            <a:r>
              <a:rPr lang="en-US" altLang="ko-KR" sz="1400" b="1" dirty="0"/>
              <a:t>, </a:t>
            </a:r>
            <a:r>
              <a:rPr lang="ko-KR" altLang="en-US" sz="1400" b="1" dirty="0"/>
              <a:t>언어 변환</a:t>
            </a:r>
            <a:r>
              <a:rPr lang="en-US" altLang="ko-KR" sz="1400" b="1" dirty="0"/>
              <a:t>, </a:t>
            </a:r>
            <a:r>
              <a:rPr lang="ko-KR" altLang="en-US" sz="1400" b="1" dirty="0"/>
              <a:t>도움말</a:t>
            </a:r>
            <a:r>
              <a:rPr lang="en-US" altLang="ko-KR" sz="1400" b="1" dirty="0"/>
              <a:t>, </a:t>
            </a:r>
            <a:r>
              <a:rPr lang="ko-KR" altLang="en-US" sz="1400" b="1" dirty="0"/>
              <a:t>로그아웃  주요 기능을 이용할 수 있습니다</a:t>
            </a:r>
            <a:r>
              <a:rPr lang="en-US" altLang="ko-KR" sz="1400" b="1" dirty="0"/>
              <a:t>.</a:t>
            </a:r>
            <a:endParaRPr lang="en-US" sz="1400" b="1" dirty="0"/>
          </a:p>
        </p:txBody>
      </p:sp>
      <p:sp>
        <p:nvSpPr>
          <p:cNvPr id="4" name="Title 3">
            <a:extLst>
              <a:ext uri="{FF2B5EF4-FFF2-40B4-BE49-F238E27FC236}">
                <a16:creationId xmlns:a16="http://schemas.microsoft.com/office/drawing/2014/main" id="{0BD15CF7-310E-46B0-92C4-F1699CB7C309}"/>
              </a:ext>
            </a:extLst>
          </p:cNvPr>
          <p:cNvSpPr>
            <a:spLocks noGrp="1"/>
          </p:cNvSpPr>
          <p:nvPr>
            <p:ph type="title"/>
          </p:nvPr>
        </p:nvSpPr>
        <p:spPr/>
        <p:txBody>
          <a:bodyPr/>
          <a:lstStyle/>
          <a:p>
            <a:endParaRPr lang="ko-KR" altLang="en-US"/>
          </a:p>
        </p:txBody>
      </p:sp>
    </p:spTree>
    <p:extLst>
      <p:ext uri="{BB962C8B-B14F-4D97-AF65-F5344CB8AC3E}">
        <p14:creationId xmlns:p14="http://schemas.microsoft.com/office/powerpoint/2010/main" val="3466988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a:t>INTERNAL USE ONLY - DO NOT DISTRIBUTE</a:t>
            </a:r>
          </a:p>
        </p:txBody>
      </p:sp>
      <p:sp>
        <p:nvSpPr>
          <p:cNvPr id="4" name="Title 3"/>
          <p:cNvSpPr>
            <a:spLocks noGrp="1"/>
          </p:cNvSpPr>
          <p:nvPr>
            <p:ph type="title"/>
          </p:nvPr>
        </p:nvSpPr>
        <p:spPr>
          <a:xfrm>
            <a:off x="419100" y="66439"/>
            <a:ext cx="8420100" cy="857250"/>
          </a:xfrm>
        </p:spPr>
        <p:txBody>
          <a:bodyPr>
            <a:normAutofit/>
          </a:bodyPr>
          <a:lstStyle/>
          <a:p>
            <a:r>
              <a:rPr lang="ko-KR" altLang="en-US" sz="2800" dirty="0"/>
              <a:t>모바일 화면</a:t>
            </a:r>
            <a:endParaRPr lang="en-US" sz="3200" dirty="0"/>
          </a:p>
        </p:txBody>
      </p:sp>
      <p:pic>
        <p:nvPicPr>
          <p:cNvPr id="1026" name="Picture 2" descr="e0a4d597-3d42-4e0f-ab9e-4df160c65ca4@namprd0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26470"/>
          <a:stretch/>
        </p:blipFill>
        <p:spPr bwMode="auto">
          <a:xfrm>
            <a:off x="2612638" y="1219561"/>
            <a:ext cx="1959164" cy="3136813"/>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descr="f1b3bac6-54d2-42bf-86a0-b406a7394079@namprd06"/>
          <p:cNvPicPr>
            <a:picLocks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849088" y="1219561"/>
            <a:ext cx="1954953" cy="3158677"/>
          </a:xfrm>
          <a:prstGeom prst="rect">
            <a:avLst/>
          </a:prstGeom>
          <a:noFill/>
          <a:ln w="6350">
            <a:solidFill>
              <a:srgbClr val="000000"/>
            </a:solidFill>
            <a:miter lim="800000"/>
            <a:headEnd/>
            <a:tailEnd/>
          </a:ln>
          <a:effectLst>
            <a:outerShdw blurRad="38100" dist="38100" dir="2700000" algn="tl" rotWithShape="0">
              <a:schemeClr val="bg1">
                <a:lumMod val="85000"/>
              </a:schemeClr>
            </a:outerShdw>
          </a:effectLst>
          <a:extLst>
            <a:ext uri="{909E8E84-426E-40DD-AFC4-6F175D3DCCD1}">
              <a14:hiddenFill xmlns:a14="http://schemas.microsoft.com/office/drawing/2010/main">
                <a:solidFill>
                  <a:srgbClr val="FFFFFF"/>
                </a:solidFill>
              </a14:hiddenFill>
            </a:ext>
          </a:extLst>
        </p:spPr>
      </p:pic>
      <p:pic>
        <p:nvPicPr>
          <p:cNvPr id="8" name="Picture 6" descr="6e0e853e-c999-4e3b-be50-7cf04f17741f@namprd06"/>
          <p:cNvPicPr>
            <a:picLocks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889750" y="1208630"/>
            <a:ext cx="1954953" cy="3158677"/>
          </a:xfrm>
          <a:prstGeom prst="rect">
            <a:avLst/>
          </a:prstGeom>
          <a:noFill/>
          <a:ln w="6350">
            <a:solidFill>
              <a:srgbClr val="000000"/>
            </a:solidFill>
            <a:miter lim="800000"/>
            <a:headEnd/>
            <a:tailEnd/>
          </a:ln>
          <a:effectLst>
            <a:outerShdw blurRad="38100" dist="38100" dir="2700000" algn="tl" rotWithShape="0">
              <a:schemeClr val="bg1">
                <a:lumMod val="85000"/>
              </a:scheme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6496002" y="1227680"/>
            <a:ext cx="277158" cy="250022"/>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649671" y="1520231"/>
            <a:ext cx="843280" cy="77216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078994" y="869601"/>
            <a:ext cx="1069011" cy="400110"/>
          </a:xfrm>
          <a:prstGeom prst="rect">
            <a:avLst/>
          </a:prstGeom>
        </p:spPr>
        <p:txBody>
          <a:bodyPr vert="horz" wrap="none" lIns="45720" tIns="45720" rIns="45720" bIns="45720" rtlCol="0">
            <a:spAutoFit/>
          </a:bodyPr>
          <a:lstStyle/>
          <a:p>
            <a:pPr marL="27432">
              <a:spcBef>
                <a:spcPts val="480"/>
              </a:spcBef>
              <a:buClr>
                <a:schemeClr val="accent1"/>
              </a:buClr>
            </a:pPr>
            <a:r>
              <a:rPr lang="en-US" sz="2000" dirty="0">
                <a:solidFill>
                  <a:schemeClr val="tx2"/>
                </a:solidFill>
              </a:rPr>
              <a:t>Previous </a:t>
            </a:r>
          </a:p>
        </p:txBody>
      </p:sp>
      <p:sp>
        <p:nvSpPr>
          <p:cNvPr id="13" name="TextBox 12"/>
          <p:cNvSpPr txBox="1"/>
          <p:nvPr/>
        </p:nvSpPr>
        <p:spPr>
          <a:xfrm>
            <a:off x="6495256" y="845060"/>
            <a:ext cx="652423" cy="400110"/>
          </a:xfrm>
          <a:prstGeom prst="rect">
            <a:avLst/>
          </a:prstGeom>
        </p:spPr>
        <p:txBody>
          <a:bodyPr vert="horz" wrap="none" lIns="45720" tIns="45720" rIns="45720" bIns="45720" rtlCol="0">
            <a:spAutoFit/>
          </a:bodyPr>
          <a:lstStyle/>
          <a:p>
            <a:pPr marL="27432">
              <a:spcBef>
                <a:spcPts val="480"/>
              </a:spcBef>
              <a:buClr>
                <a:schemeClr val="accent1"/>
              </a:buClr>
            </a:pPr>
            <a:r>
              <a:rPr lang="en-US" sz="2000" dirty="0">
                <a:solidFill>
                  <a:schemeClr val="tx2"/>
                </a:solidFill>
              </a:rPr>
              <a:t>New </a:t>
            </a:r>
          </a:p>
        </p:txBody>
      </p:sp>
      <p:sp>
        <p:nvSpPr>
          <p:cNvPr id="3" name="TextBox 2">
            <a:extLst>
              <a:ext uri="{FF2B5EF4-FFF2-40B4-BE49-F238E27FC236}">
                <a16:creationId xmlns:a16="http://schemas.microsoft.com/office/drawing/2014/main" id="{53A8EE09-959C-441C-9FCF-B6E0953B7143}"/>
              </a:ext>
            </a:extLst>
          </p:cNvPr>
          <p:cNvSpPr txBox="1"/>
          <p:nvPr/>
        </p:nvSpPr>
        <p:spPr>
          <a:xfrm>
            <a:off x="424702" y="1215575"/>
            <a:ext cx="1922453" cy="1169551"/>
          </a:xfrm>
          <a:prstGeom prst="rect">
            <a:avLst/>
          </a:prstGeom>
        </p:spPr>
        <p:txBody>
          <a:bodyPr vert="horz" wrap="square" lIns="45720" tIns="45720" rIns="45720" bIns="45720" rtlCol="0">
            <a:spAutoFit/>
          </a:bodyPr>
          <a:lstStyle/>
          <a:p>
            <a:pPr marL="313182" indent="-285750">
              <a:spcBef>
                <a:spcPts val="480"/>
              </a:spcBef>
              <a:buClr>
                <a:schemeClr val="accent1"/>
              </a:buClr>
              <a:buFont typeface="Arial" panose="020B0604020202020204" pitchFamily="34" charset="0"/>
              <a:buChar char="•"/>
            </a:pPr>
            <a:r>
              <a:rPr lang="ko-KR" altLang="en-US" sz="1400" b="1" dirty="0"/>
              <a:t>모바일 업투데이트 접속 시</a:t>
            </a:r>
            <a:r>
              <a:rPr lang="en-US" altLang="ko-KR" sz="1400" b="1" dirty="0"/>
              <a:t>, </a:t>
            </a:r>
            <a:r>
              <a:rPr lang="ko-KR" altLang="en-US" sz="1400" b="1" dirty="0"/>
              <a:t>우측 상단의       버튼을 눌러서 메뉴를 확인할 수 있습니다</a:t>
            </a:r>
            <a:r>
              <a:rPr lang="en-US" altLang="ko-KR" sz="1400" b="1" dirty="0"/>
              <a:t>.</a:t>
            </a:r>
            <a:endParaRPr lang="ko-KR" altLang="en-US" sz="1400" b="1" dirty="0"/>
          </a:p>
        </p:txBody>
      </p:sp>
      <p:pic>
        <p:nvPicPr>
          <p:cNvPr id="5" name="Picture 4">
            <a:extLst>
              <a:ext uri="{FF2B5EF4-FFF2-40B4-BE49-F238E27FC236}">
                <a16:creationId xmlns:a16="http://schemas.microsoft.com/office/drawing/2014/main" id="{6B18E573-9867-406A-82A2-4936F10B51BC}"/>
              </a:ext>
            </a:extLst>
          </p:cNvPr>
          <p:cNvPicPr>
            <a:picLocks noChangeAspect="1"/>
          </p:cNvPicPr>
          <p:nvPr/>
        </p:nvPicPr>
        <p:blipFill>
          <a:blip r:embed="rId5"/>
          <a:stretch>
            <a:fillRect/>
          </a:stretch>
        </p:blipFill>
        <p:spPr>
          <a:xfrm>
            <a:off x="1417678" y="1696242"/>
            <a:ext cx="178828" cy="198161"/>
          </a:xfrm>
          <a:prstGeom prst="rect">
            <a:avLst/>
          </a:prstGeom>
        </p:spPr>
      </p:pic>
      <p:sp>
        <p:nvSpPr>
          <p:cNvPr id="9" name="Arrow: Right 8">
            <a:extLst>
              <a:ext uri="{FF2B5EF4-FFF2-40B4-BE49-F238E27FC236}">
                <a16:creationId xmlns:a16="http://schemas.microsoft.com/office/drawing/2014/main" id="{9EDC158A-36C6-4369-A1FA-EE5AFB8617C3}"/>
              </a:ext>
            </a:extLst>
          </p:cNvPr>
          <p:cNvSpPr/>
          <p:nvPr/>
        </p:nvSpPr>
        <p:spPr>
          <a:xfrm>
            <a:off x="4571801" y="2633805"/>
            <a:ext cx="539177" cy="3210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683835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49360"/>
            <a:ext cx="8374918" cy="684945"/>
          </a:xfrm>
        </p:spPr>
        <p:txBody>
          <a:bodyPr>
            <a:normAutofit/>
          </a:bodyPr>
          <a:lstStyle/>
          <a:p>
            <a:r>
              <a:rPr lang="ko-KR" altLang="en-US" sz="2800" dirty="0"/>
              <a:t>개인 계정 등록 절차</a:t>
            </a:r>
            <a:endParaRPr lang="en-US" sz="2800" dirty="0"/>
          </a:p>
        </p:txBody>
      </p:sp>
      <p:sp>
        <p:nvSpPr>
          <p:cNvPr id="4" name="TextBox 3">
            <a:extLst>
              <a:ext uri="{FF2B5EF4-FFF2-40B4-BE49-F238E27FC236}">
                <a16:creationId xmlns:a16="http://schemas.microsoft.com/office/drawing/2014/main" id="{81F707D6-A756-4E9C-BB0E-4E2544DFF604}"/>
              </a:ext>
            </a:extLst>
          </p:cNvPr>
          <p:cNvSpPr txBox="1"/>
          <p:nvPr/>
        </p:nvSpPr>
        <p:spPr>
          <a:xfrm>
            <a:off x="433957" y="1208941"/>
            <a:ext cx="2832100" cy="2503249"/>
          </a:xfrm>
          <a:prstGeom prst="rect">
            <a:avLst/>
          </a:prstGeom>
        </p:spPr>
        <p:txBody>
          <a:bodyPr vert="horz" wrap="square" lIns="45720" tIns="45720" rIns="45720" bIns="45720" rtlCol="0">
            <a:spAutoFit/>
          </a:bodyPr>
          <a:lstStyle/>
          <a:p>
            <a:pPr marL="370332" indent="-342900">
              <a:spcBef>
                <a:spcPts val="480"/>
              </a:spcBef>
              <a:buClr>
                <a:schemeClr val="accent1"/>
              </a:buClr>
              <a:buFont typeface="Arial" panose="020B0604020202020204" pitchFamily="34" charset="0"/>
              <a:buChar char="•"/>
            </a:pPr>
            <a:r>
              <a:rPr lang="ko-KR" altLang="en-US" sz="1400" b="1" dirty="0"/>
              <a:t>개인 계정 등록을 위하여 기관 접속이 된 </a:t>
            </a:r>
            <a:r>
              <a:rPr lang="en-US" altLang="ko-KR" sz="1400" b="1" dirty="0"/>
              <a:t>PC</a:t>
            </a:r>
            <a:r>
              <a:rPr lang="ko-KR" altLang="en-US" sz="1400" b="1" dirty="0"/>
              <a:t>에서 오렌지색 </a:t>
            </a:r>
            <a:r>
              <a:rPr lang="en-US" altLang="ko-KR" sz="1400" b="1" dirty="0"/>
              <a:t>Register          </a:t>
            </a:r>
            <a:r>
              <a:rPr lang="ko-KR" altLang="en-US" sz="1400" b="1" dirty="0"/>
              <a:t>를 클릭합니다</a:t>
            </a:r>
            <a:r>
              <a:rPr lang="en-US" altLang="ko-KR" sz="1400" b="1" dirty="0"/>
              <a:t>. </a:t>
            </a:r>
          </a:p>
          <a:p>
            <a:pPr marL="370332" indent="-342900">
              <a:spcBef>
                <a:spcPts val="480"/>
              </a:spcBef>
              <a:buClr>
                <a:schemeClr val="accent1"/>
              </a:buClr>
              <a:buFont typeface="Arial" panose="020B0604020202020204" pitchFamily="34" charset="0"/>
              <a:buChar char="•"/>
            </a:pPr>
            <a:endParaRPr lang="en-US" altLang="ko-KR" sz="1400" b="1" dirty="0"/>
          </a:p>
          <a:p>
            <a:pPr marL="370332" indent="-342900">
              <a:spcBef>
                <a:spcPts val="480"/>
              </a:spcBef>
              <a:buClr>
                <a:schemeClr val="accent1"/>
              </a:buClr>
              <a:buFont typeface="Arial" panose="020B0604020202020204" pitchFamily="34" charset="0"/>
              <a:buChar char="•"/>
            </a:pPr>
            <a:r>
              <a:rPr lang="ko-KR" altLang="en-US" sz="1400" b="1" dirty="0"/>
              <a:t>개인 계정 등록지 작성을 완료합니다</a:t>
            </a:r>
            <a:r>
              <a:rPr lang="en-US" altLang="ko-KR" sz="1400" b="1" dirty="0"/>
              <a:t>. </a:t>
            </a:r>
          </a:p>
          <a:p>
            <a:pPr marL="370332" indent="-342900">
              <a:spcBef>
                <a:spcPts val="480"/>
              </a:spcBef>
              <a:buClr>
                <a:schemeClr val="accent1"/>
              </a:buClr>
              <a:buFont typeface="Arial" panose="020B0604020202020204" pitchFamily="34" charset="0"/>
              <a:buChar char="•"/>
            </a:pPr>
            <a:endParaRPr lang="en-US" altLang="ko-KR" sz="1400" b="1" dirty="0"/>
          </a:p>
          <a:p>
            <a:pPr marL="370332" indent="-342900">
              <a:spcBef>
                <a:spcPts val="480"/>
              </a:spcBef>
              <a:buClr>
                <a:schemeClr val="accent1"/>
              </a:buClr>
              <a:buFont typeface="Arial" panose="020B0604020202020204" pitchFamily="34" charset="0"/>
              <a:buChar char="•"/>
            </a:pPr>
            <a:r>
              <a:rPr lang="en-US" altLang="ko-KR" sz="1400" b="1" dirty="0"/>
              <a:t>Username</a:t>
            </a:r>
            <a:r>
              <a:rPr lang="ko-KR" altLang="en-US" sz="1400" b="1" dirty="0"/>
              <a:t>은 개인 아이디</a:t>
            </a:r>
            <a:r>
              <a:rPr lang="en-US" altLang="ko-KR" sz="1400" b="1" dirty="0"/>
              <a:t>, Password</a:t>
            </a:r>
            <a:r>
              <a:rPr lang="ko-KR" altLang="en-US" sz="1400" b="1" dirty="0"/>
              <a:t>는 </a:t>
            </a:r>
            <a:r>
              <a:rPr lang="en-US" altLang="ko-KR" sz="1400" b="1" dirty="0"/>
              <a:t>8</a:t>
            </a:r>
            <a:r>
              <a:rPr lang="ko-KR" altLang="en-US" sz="1400" b="1" dirty="0"/>
              <a:t>자 이상 </a:t>
            </a:r>
            <a:r>
              <a:rPr lang="en-US" altLang="ko-KR" sz="1400" b="1" dirty="0"/>
              <a:t>(</a:t>
            </a:r>
            <a:r>
              <a:rPr lang="ko-KR" altLang="en-US" sz="1400" b="1" dirty="0"/>
              <a:t>대문자</a:t>
            </a:r>
            <a:r>
              <a:rPr lang="en-US" altLang="ko-KR" sz="1400" b="1" dirty="0"/>
              <a:t>, </a:t>
            </a:r>
            <a:r>
              <a:rPr lang="ko-KR" altLang="en-US" sz="1400" b="1" dirty="0"/>
              <a:t>숫자 </a:t>
            </a:r>
            <a:r>
              <a:rPr lang="en-US" altLang="ko-KR" sz="1400" b="1" dirty="0"/>
              <a:t>1</a:t>
            </a:r>
            <a:r>
              <a:rPr lang="ko-KR" altLang="en-US" sz="1400" b="1" dirty="0"/>
              <a:t>개 이상 포함</a:t>
            </a:r>
            <a:r>
              <a:rPr lang="en-US" altLang="ko-KR" sz="1400" b="1" dirty="0"/>
              <a:t>)</a:t>
            </a:r>
            <a:r>
              <a:rPr lang="ko-KR" altLang="en-US" sz="1400" b="1" dirty="0"/>
              <a:t>입니다</a:t>
            </a:r>
            <a:r>
              <a:rPr lang="en-US" altLang="ko-KR" sz="1400" b="1" dirty="0"/>
              <a:t>.</a:t>
            </a:r>
            <a:endParaRPr lang="ko-KR" altLang="en-US" sz="1400" b="1" dirty="0"/>
          </a:p>
        </p:txBody>
      </p:sp>
      <p:pic>
        <p:nvPicPr>
          <p:cNvPr id="5" name="Picture 4">
            <a:extLst>
              <a:ext uri="{FF2B5EF4-FFF2-40B4-BE49-F238E27FC236}">
                <a16:creationId xmlns:a16="http://schemas.microsoft.com/office/drawing/2014/main" id="{2E0A1934-AC92-4408-B34B-73B992D8E2D0}"/>
              </a:ext>
            </a:extLst>
          </p:cNvPr>
          <p:cNvPicPr>
            <a:picLocks noChangeAspect="1"/>
          </p:cNvPicPr>
          <p:nvPr/>
        </p:nvPicPr>
        <p:blipFill>
          <a:blip r:embed="rId2"/>
          <a:stretch>
            <a:fillRect/>
          </a:stretch>
        </p:blipFill>
        <p:spPr>
          <a:xfrm>
            <a:off x="3502892" y="936624"/>
            <a:ext cx="5336309" cy="3579813"/>
          </a:xfrm>
          <a:prstGeom prst="rect">
            <a:avLst/>
          </a:prstGeom>
        </p:spPr>
      </p:pic>
      <p:pic>
        <p:nvPicPr>
          <p:cNvPr id="6" name="Picture 5">
            <a:extLst>
              <a:ext uri="{FF2B5EF4-FFF2-40B4-BE49-F238E27FC236}">
                <a16:creationId xmlns:a16="http://schemas.microsoft.com/office/drawing/2014/main" id="{594A5E84-3C1C-4AFE-ABB2-60F5E4553ADA}"/>
              </a:ext>
            </a:extLst>
          </p:cNvPr>
          <p:cNvPicPr>
            <a:picLocks noChangeAspect="1"/>
          </p:cNvPicPr>
          <p:nvPr/>
        </p:nvPicPr>
        <p:blipFill>
          <a:blip r:embed="rId3"/>
          <a:stretch>
            <a:fillRect/>
          </a:stretch>
        </p:blipFill>
        <p:spPr>
          <a:xfrm>
            <a:off x="7029450" y="1900238"/>
            <a:ext cx="2114550" cy="2867025"/>
          </a:xfrm>
          <a:prstGeom prst="rect">
            <a:avLst/>
          </a:prstGeom>
        </p:spPr>
      </p:pic>
      <p:sp>
        <p:nvSpPr>
          <p:cNvPr id="7" name="Oval 6">
            <a:extLst>
              <a:ext uri="{FF2B5EF4-FFF2-40B4-BE49-F238E27FC236}">
                <a16:creationId xmlns:a16="http://schemas.microsoft.com/office/drawing/2014/main" id="{2E98C63D-6559-4E90-867B-EC12C5546742}"/>
              </a:ext>
            </a:extLst>
          </p:cNvPr>
          <p:cNvSpPr/>
          <p:nvPr/>
        </p:nvSpPr>
        <p:spPr>
          <a:xfrm>
            <a:off x="8200083" y="1155700"/>
            <a:ext cx="317500" cy="304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8" name="Arrow: Down 7">
            <a:extLst>
              <a:ext uri="{FF2B5EF4-FFF2-40B4-BE49-F238E27FC236}">
                <a16:creationId xmlns:a16="http://schemas.microsoft.com/office/drawing/2014/main" id="{6F4C1814-6A24-4AD0-967B-3E9222DA9DCC}"/>
              </a:ext>
            </a:extLst>
          </p:cNvPr>
          <p:cNvSpPr/>
          <p:nvPr/>
        </p:nvSpPr>
        <p:spPr>
          <a:xfrm>
            <a:off x="8234066" y="1528762"/>
            <a:ext cx="2540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pic>
        <p:nvPicPr>
          <p:cNvPr id="9" name="Picture 8">
            <a:extLst>
              <a:ext uri="{FF2B5EF4-FFF2-40B4-BE49-F238E27FC236}">
                <a16:creationId xmlns:a16="http://schemas.microsoft.com/office/drawing/2014/main" id="{FF55994D-536E-4B61-B182-58C12DCEDC7B}"/>
              </a:ext>
            </a:extLst>
          </p:cNvPr>
          <p:cNvPicPr>
            <a:picLocks noChangeAspect="1"/>
          </p:cNvPicPr>
          <p:nvPr/>
        </p:nvPicPr>
        <p:blipFill>
          <a:blip r:embed="rId4"/>
          <a:stretch>
            <a:fillRect/>
          </a:stretch>
        </p:blipFill>
        <p:spPr>
          <a:xfrm>
            <a:off x="1497582" y="1714501"/>
            <a:ext cx="352425" cy="180975"/>
          </a:xfrm>
          <a:prstGeom prst="rect">
            <a:avLst/>
          </a:prstGeom>
        </p:spPr>
      </p:pic>
    </p:spTree>
    <p:extLst>
      <p:ext uri="{BB962C8B-B14F-4D97-AF65-F5344CB8AC3E}">
        <p14:creationId xmlns:p14="http://schemas.microsoft.com/office/powerpoint/2010/main" val="2694494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normAutofit fontScale="47500" lnSpcReduction="20000"/>
          </a:bodyPr>
          <a:lstStyle/>
          <a:p>
            <a:pPr>
              <a:defRPr/>
            </a:pPr>
            <a:fld id="{F210099B-93F3-4BDA-A1AC-D4FFFC80930C}" type="slidenum">
              <a:rPr lang="fr-CA" smtClean="0">
                <a:solidFill>
                  <a:srgbClr val="474747"/>
                </a:solidFill>
              </a:rPr>
              <a:pPr>
                <a:defRPr/>
              </a:pPr>
              <a:t>24</a:t>
            </a:fld>
            <a:endParaRPr lang="fr-CA" dirty="0">
              <a:solidFill>
                <a:srgbClr val="474747"/>
              </a:solidFill>
            </a:endParaRPr>
          </a:p>
        </p:txBody>
      </p:sp>
      <p:pic>
        <p:nvPicPr>
          <p:cNvPr id="5" name="Picture 4">
            <a:extLst>
              <a:ext uri="{FF2B5EF4-FFF2-40B4-BE49-F238E27FC236}">
                <a16:creationId xmlns:a16="http://schemas.microsoft.com/office/drawing/2014/main" id="{BF1268F7-B0B7-488D-A21B-16316A4377C8}"/>
              </a:ext>
            </a:extLst>
          </p:cNvPr>
          <p:cNvPicPr>
            <a:picLocks noChangeAspect="1"/>
          </p:cNvPicPr>
          <p:nvPr/>
        </p:nvPicPr>
        <p:blipFill>
          <a:blip r:embed="rId2"/>
          <a:stretch>
            <a:fillRect/>
          </a:stretch>
        </p:blipFill>
        <p:spPr>
          <a:xfrm>
            <a:off x="2921000" y="1048605"/>
            <a:ext cx="5916893" cy="3467833"/>
          </a:xfrm>
          <a:prstGeom prst="rect">
            <a:avLst/>
          </a:prstGeom>
        </p:spPr>
      </p:pic>
      <p:sp>
        <p:nvSpPr>
          <p:cNvPr id="6" name="Oval 5">
            <a:extLst>
              <a:ext uri="{FF2B5EF4-FFF2-40B4-BE49-F238E27FC236}">
                <a16:creationId xmlns:a16="http://schemas.microsoft.com/office/drawing/2014/main" id="{E1929923-EF70-46A3-A9EB-2C3993E52DB9}"/>
              </a:ext>
            </a:extLst>
          </p:cNvPr>
          <p:cNvSpPr/>
          <p:nvPr/>
        </p:nvSpPr>
        <p:spPr>
          <a:xfrm>
            <a:off x="8521700" y="1270000"/>
            <a:ext cx="317500" cy="304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pic>
        <p:nvPicPr>
          <p:cNvPr id="3" name="Picture 2">
            <a:extLst>
              <a:ext uri="{FF2B5EF4-FFF2-40B4-BE49-F238E27FC236}">
                <a16:creationId xmlns:a16="http://schemas.microsoft.com/office/drawing/2014/main" id="{6236DAA7-A685-4A03-A26D-49E4D3F1232E}"/>
              </a:ext>
            </a:extLst>
          </p:cNvPr>
          <p:cNvPicPr>
            <a:picLocks noChangeAspect="1"/>
          </p:cNvPicPr>
          <p:nvPr/>
        </p:nvPicPr>
        <p:blipFill>
          <a:blip r:embed="rId3"/>
          <a:stretch>
            <a:fillRect/>
          </a:stretch>
        </p:blipFill>
        <p:spPr>
          <a:xfrm>
            <a:off x="6973004" y="2231548"/>
            <a:ext cx="2170996" cy="1891444"/>
          </a:xfrm>
          <a:prstGeom prst="rect">
            <a:avLst/>
          </a:prstGeom>
        </p:spPr>
      </p:pic>
      <p:sp>
        <p:nvSpPr>
          <p:cNvPr id="8" name="Rectangle 7">
            <a:extLst>
              <a:ext uri="{FF2B5EF4-FFF2-40B4-BE49-F238E27FC236}">
                <a16:creationId xmlns:a16="http://schemas.microsoft.com/office/drawing/2014/main" id="{4110FD9C-3482-44E9-BA77-6C0555DE42C0}"/>
              </a:ext>
            </a:extLst>
          </p:cNvPr>
          <p:cNvSpPr/>
          <p:nvPr/>
        </p:nvSpPr>
        <p:spPr>
          <a:xfrm>
            <a:off x="425450" y="1051534"/>
            <a:ext cx="2475193" cy="1944122"/>
          </a:xfrm>
          <a:prstGeom prst="rect">
            <a:avLst/>
          </a:prstGeom>
        </p:spPr>
        <p:txBody>
          <a:bodyPr wrap="square">
            <a:spAutoFit/>
          </a:bodyPr>
          <a:lstStyle/>
          <a:p>
            <a:pPr marL="370332" indent="-342900">
              <a:spcBef>
                <a:spcPts val="480"/>
              </a:spcBef>
              <a:buClr>
                <a:schemeClr val="accent1"/>
              </a:buClr>
              <a:buFont typeface="Arial" panose="020B0604020202020204" pitchFamily="34" charset="0"/>
              <a:buChar char="•"/>
            </a:pPr>
            <a:r>
              <a:rPr lang="ko-KR" altLang="en-US" sz="1400" b="1" dirty="0"/>
              <a:t>개인 계정이 이미 있는 유저는 우측상단</a:t>
            </a:r>
            <a:r>
              <a:rPr lang="en-US" altLang="ko-KR" sz="1400" b="1" dirty="0"/>
              <a:t>                        </a:t>
            </a:r>
            <a:r>
              <a:rPr lang="ko-KR" altLang="en-US" sz="1400" b="1" dirty="0"/>
              <a:t>클릭 후 로그인합니다</a:t>
            </a:r>
            <a:r>
              <a:rPr lang="en-US" altLang="ko-KR" sz="1400" b="1" dirty="0"/>
              <a:t>.</a:t>
            </a:r>
          </a:p>
          <a:p>
            <a:pPr marL="27432">
              <a:spcBef>
                <a:spcPts val="480"/>
              </a:spcBef>
              <a:buClr>
                <a:schemeClr val="accent1"/>
              </a:buClr>
            </a:pPr>
            <a:endParaRPr lang="en-US" altLang="ko-KR" sz="1400" b="1" dirty="0"/>
          </a:p>
          <a:p>
            <a:pPr marL="370332" indent="-342900">
              <a:spcBef>
                <a:spcPts val="480"/>
              </a:spcBef>
              <a:buClr>
                <a:schemeClr val="accent1"/>
              </a:buClr>
              <a:buFont typeface="Arial" panose="020B0604020202020204" pitchFamily="34" charset="0"/>
              <a:buChar char="•"/>
            </a:pPr>
            <a:r>
              <a:rPr lang="en-US" altLang="ko-KR" sz="1400" b="1" dirty="0"/>
              <a:t>90</a:t>
            </a:r>
            <a:r>
              <a:rPr lang="ko-KR" altLang="en-US" sz="1400" b="1" dirty="0"/>
              <a:t>일에 한번씩 기관 </a:t>
            </a:r>
            <a:r>
              <a:rPr lang="en-US" altLang="ko-KR" sz="1400" b="1" dirty="0"/>
              <a:t>PC </a:t>
            </a:r>
            <a:r>
              <a:rPr lang="ko-KR" altLang="en-US" sz="1400" b="1" dirty="0"/>
              <a:t>업투데이트홈페이지에서  개인 계정 로그인이 필요합니다</a:t>
            </a:r>
            <a:r>
              <a:rPr lang="en-US" altLang="ko-KR" sz="1400" b="1" dirty="0"/>
              <a:t>. </a:t>
            </a:r>
          </a:p>
        </p:txBody>
      </p:sp>
      <p:sp>
        <p:nvSpPr>
          <p:cNvPr id="11" name="Title 10">
            <a:extLst>
              <a:ext uri="{FF2B5EF4-FFF2-40B4-BE49-F238E27FC236}">
                <a16:creationId xmlns:a16="http://schemas.microsoft.com/office/drawing/2014/main" id="{8D1F067D-401D-4691-A2C4-9C2935D3956B}"/>
              </a:ext>
            </a:extLst>
          </p:cNvPr>
          <p:cNvSpPr>
            <a:spLocks noGrp="1"/>
          </p:cNvSpPr>
          <p:nvPr>
            <p:ph type="title"/>
          </p:nvPr>
        </p:nvSpPr>
        <p:spPr/>
        <p:txBody>
          <a:bodyPr/>
          <a:lstStyle/>
          <a:p>
            <a:endParaRPr lang="ko-KR" altLang="en-US" dirty="0"/>
          </a:p>
        </p:txBody>
      </p:sp>
      <p:sp>
        <p:nvSpPr>
          <p:cNvPr id="10" name="Arrow: Down 9">
            <a:extLst>
              <a:ext uri="{FF2B5EF4-FFF2-40B4-BE49-F238E27FC236}">
                <a16:creationId xmlns:a16="http://schemas.microsoft.com/office/drawing/2014/main" id="{2772E6C4-FF89-4B6D-9E79-706F302C1248}"/>
              </a:ext>
            </a:extLst>
          </p:cNvPr>
          <p:cNvSpPr/>
          <p:nvPr/>
        </p:nvSpPr>
        <p:spPr>
          <a:xfrm>
            <a:off x="8559800" y="1686303"/>
            <a:ext cx="2540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pic>
        <p:nvPicPr>
          <p:cNvPr id="12" name="Picture 11">
            <a:extLst>
              <a:ext uri="{FF2B5EF4-FFF2-40B4-BE49-F238E27FC236}">
                <a16:creationId xmlns:a16="http://schemas.microsoft.com/office/drawing/2014/main" id="{1A306EE8-6F47-49FC-AE29-6430875C77E5}"/>
              </a:ext>
            </a:extLst>
          </p:cNvPr>
          <p:cNvPicPr>
            <a:picLocks noChangeAspect="1"/>
          </p:cNvPicPr>
          <p:nvPr/>
        </p:nvPicPr>
        <p:blipFill>
          <a:blip r:embed="rId4"/>
          <a:stretch>
            <a:fillRect/>
          </a:stretch>
        </p:blipFill>
        <p:spPr>
          <a:xfrm>
            <a:off x="2237068" y="1315838"/>
            <a:ext cx="377825" cy="236141"/>
          </a:xfrm>
          <a:prstGeom prst="rect">
            <a:avLst/>
          </a:prstGeom>
        </p:spPr>
      </p:pic>
    </p:spTree>
    <p:extLst>
      <p:ext uri="{BB962C8B-B14F-4D97-AF65-F5344CB8AC3E}">
        <p14:creationId xmlns:p14="http://schemas.microsoft.com/office/powerpoint/2010/main" val="1449208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Download the Mobile App</a:t>
            </a:r>
            <a:endParaRPr lang="en-US" dirty="0"/>
          </a:p>
        </p:txBody>
      </p:sp>
      <p:sp>
        <p:nvSpPr>
          <p:cNvPr id="5" name="Text Placeholder 7"/>
          <p:cNvSpPr txBox="1">
            <a:spLocks/>
          </p:cNvSpPr>
          <p:nvPr/>
        </p:nvSpPr>
        <p:spPr>
          <a:xfrm>
            <a:off x="757518" y="1177738"/>
            <a:ext cx="4876800" cy="3376613"/>
          </a:xfrm>
          <a:prstGeom prst="rect">
            <a:avLst/>
          </a:prstGeom>
        </p:spPr>
        <p:txBody>
          <a:bodyPr/>
          <a:lstStyle>
            <a:lvl1pPr marL="304800" indent="-304800" algn="l" defTabSz="457200" rtl="0" eaLnBrk="1" latinLnBrk="0" hangingPunct="1">
              <a:spcBef>
                <a:spcPct val="20000"/>
              </a:spcBef>
              <a:buClr>
                <a:schemeClr val="tx1"/>
              </a:buClr>
              <a:buFont typeface="Wingdings" charset="2"/>
              <a:buChar char="§"/>
              <a:defRPr sz="2400" kern="1200">
                <a:solidFill>
                  <a:schemeClr val="tx2"/>
                </a:solidFill>
                <a:latin typeface="+mn-lt"/>
                <a:ea typeface="+mn-ea"/>
                <a:cs typeface="+mn-cs"/>
              </a:defRPr>
            </a:lvl1pPr>
            <a:lvl2pPr marL="711200" indent="-304800" algn="l" defTabSz="457200" rtl="0" eaLnBrk="1" latinLnBrk="0" hangingPunct="1">
              <a:spcBef>
                <a:spcPct val="20000"/>
              </a:spcBef>
              <a:buClr>
                <a:schemeClr val="tx1"/>
              </a:buClr>
              <a:buFont typeface="Wingdings" charset="2"/>
              <a:buChar char="§"/>
              <a:defRPr sz="2400" kern="1200">
                <a:solidFill>
                  <a:schemeClr val="tx2"/>
                </a:solidFill>
                <a:latin typeface="+mn-lt"/>
                <a:ea typeface="+mn-ea"/>
                <a:cs typeface="+mn-cs"/>
              </a:defRPr>
            </a:lvl2pPr>
            <a:lvl3pPr marL="1066800" indent="-304800" algn="l" defTabSz="457200" rtl="0" eaLnBrk="1" latinLnBrk="0" hangingPunct="1">
              <a:spcBef>
                <a:spcPct val="20000"/>
              </a:spcBef>
              <a:buClr>
                <a:schemeClr val="tx1"/>
              </a:buClr>
              <a:buFont typeface="Wingdings" charset="2"/>
              <a:buChar char="§"/>
              <a:defRPr sz="2400" kern="1200">
                <a:solidFill>
                  <a:schemeClr val="tx2"/>
                </a:solidFill>
                <a:latin typeface="+mn-lt"/>
                <a:ea typeface="+mn-ea"/>
                <a:cs typeface="+mn-cs"/>
              </a:defRPr>
            </a:lvl3pPr>
            <a:lvl4pPr marL="1422400" indent="-304800" algn="l" defTabSz="457200" rtl="0" eaLnBrk="1" latinLnBrk="0" hangingPunct="1">
              <a:spcBef>
                <a:spcPct val="20000"/>
              </a:spcBef>
              <a:buClr>
                <a:schemeClr val="tx1"/>
              </a:buClr>
              <a:buFont typeface="Wingdings" charset="2"/>
              <a:buChar char="§"/>
              <a:defRPr sz="2400" kern="1200">
                <a:solidFill>
                  <a:schemeClr val="tx2"/>
                </a:solidFill>
                <a:latin typeface="+mn-lt"/>
                <a:ea typeface="+mn-ea"/>
                <a:cs typeface="+mn-cs"/>
              </a:defRPr>
            </a:lvl4pPr>
            <a:lvl5pPr marL="2171700" indent="-342900" algn="l" defTabSz="457200" rtl="0" eaLnBrk="1" latinLnBrk="0" hangingPunct="1">
              <a:spcBef>
                <a:spcPct val="20000"/>
              </a:spcBef>
              <a:buClr>
                <a:schemeClr val="tx1"/>
              </a:buClr>
              <a:buFont typeface="Wingdings" charset="2"/>
              <a:buChar char="§"/>
              <a:defRPr sz="24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2">
              <a:spcBef>
                <a:spcPts val="0"/>
              </a:spcBef>
              <a:defRPr/>
            </a:pPr>
            <a:r>
              <a:rPr lang="en-US" sz="1800" dirty="0"/>
              <a:t>Go to your App Store</a:t>
            </a:r>
          </a:p>
          <a:p>
            <a:pPr marL="395288" lvl="2" indent="-166688">
              <a:spcBef>
                <a:spcPts val="300"/>
              </a:spcBef>
              <a:buFont typeface="Wingdings" pitchFamily="2" charset="2"/>
              <a:buNone/>
              <a:defRPr/>
            </a:pPr>
            <a:endParaRPr lang="en-US" sz="1800" dirty="0"/>
          </a:p>
          <a:p>
            <a:pPr marL="457200" lvl="2">
              <a:spcBef>
                <a:spcPts val="0"/>
              </a:spcBef>
              <a:defRPr/>
            </a:pPr>
            <a:r>
              <a:rPr lang="en-US" sz="1800" dirty="0"/>
              <a:t>Search:  UpToDate</a:t>
            </a:r>
          </a:p>
          <a:p>
            <a:pPr marL="457200" lvl="2">
              <a:spcBef>
                <a:spcPts val="0"/>
              </a:spcBef>
              <a:defRPr/>
            </a:pPr>
            <a:endParaRPr lang="en-US" sz="1800" dirty="0"/>
          </a:p>
          <a:p>
            <a:pPr marL="457200" lvl="2">
              <a:spcBef>
                <a:spcPts val="0"/>
              </a:spcBef>
              <a:defRPr/>
            </a:pPr>
            <a:r>
              <a:rPr lang="en-US" sz="1800" dirty="0"/>
              <a:t>Click on the UpToDate icon</a:t>
            </a:r>
          </a:p>
          <a:p>
            <a:pPr marL="457200" lvl="2">
              <a:spcBef>
                <a:spcPts val="0"/>
              </a:spcBef>
              <a:defRPr/>
            </a:pPr>
            <a:endParaRPr lang="en-US" sz="1800" dirty="0"/>
          </a:p>
          <a:p>
            <a:pPr marL="457200" lvl="2">
              <a:spcBef>
                <a:spcPts val="0"/>
              </a:spcBef>
              <a:defRPr/>
            </a:pPr>
            <a:r>
              <a:rPr lang="en-US" sz="1800" dirty="0"/>
              <a:t>Download App</a:t>
            </a:r>
          </a:p>
          <a:p>
            <a:pPr lvl="2" indent="0">
              <a:spcBef>
                <a:spcPts val="0"/>
              </a:spcBef>
              <a:buFont typeface="Wingdings" pitchFamily="2" charset="2"/>
              <a:buNone/>
              <a:defRPr/>
            </a:pPr>
            <a:endParaRPr lang="en-US" sz="1800" dirty="0"/>
          </a:p>
          <a:p>
            <a:pPr marL="457200" lvl="2">
              <a:spcBef>
                <a:spcPts val="0"/>
              </a:spcBef>
              <a:defRPr/>
            </a:pPr>
            <a:r>
              <a:rPr lang="en-US" sz="1800" dirty="0"/>
              <a:t>Enter your UN/PW the first</a:t>
            </a:r>
          </a:p>
          <a:p>
            <a:pPr marL="457200" lvl="2">
              <a:spcBef>
                <a:spcPts val="0"/>
              </a:spcBef>
              <a:buFont typeface="Wingdings" pitchFamily="2" charset="2"/>
              <a:buNone/>
              <a:defRPr/>
            </a:pPr>
            <a:r>
              <a:rPr lang="en-US" sz="1800" dirty="0"/>
              <a:t>   time you access the App</a:t>
            </a:r>
          </a:p>
          <a:p>
            <a:pPr marL="457200" lvl="2">
              <a:spcBef>
                <a:spcPts val="0"/>
              </a:spcBef>
              <a:defRPr/>
            </a:pPr>
            <a:endParaRPr lang="en-US" sz="2200" dirty="0"/>
          </a:p>
        </p:txBody>
      </p:sp>
      <p:pic>
        <p:nvPicPr>
          <p:cNvPr id="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1" y="1093974"/>
            <a:ext cx="1889586" cy="33614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061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p:txBody>
          <a:bodyPr>
            <a:normAutofit/>
          </a:bodyPr>
          <a:lstStyle/>
          <a:p>
            <a:pPr eaLnBrk="1" hangingPunct="1"/>
            <a:r>
              <a:rPr lang="en-US" sz="4000" dirty="0"/>
              <a:t>Award-Winning UpToDate Mobile App</a:t>
            </a:r>
          </a:p>
        </p:txBody>
      </p:sp>
      <p:sp>
        <p:nvSpPr>
          <p:cNvPr id="6147" name="TextBox 9"/>
          <p:cNvSpPr txBox="1">
            <a:spLocks noChangeArrowheads="1"/>
          </p:cNvSpPr>
          <p:nvPr/>
        </p:nvSpPr>
        <p:spPr bwMode="auto">
          <a:xfrm>
            <a:off x="622300" y="3389710"/>
            <a:ext cx="8001000" cy="1446550"/>
          </a:xfrm>
          <a:prstGeom prst="rect">
            <a:avLst/>
          </a:prstGeom>
          <a:noFill/>
          <a:ln w="9525">
            <a:noFill/>
            <a:miter lim="800000"/>
            <a:headEnd/>
            <a:tailEnd/>
          </a:ln>
        </p:spPr>
        <p:txBody>
          <a:bodyPr>
            <a:spAutoFit/>
          </a:bodyPr>
          <a:lstStyle/>
          <a:p>
            <a:endParaRPr lang="en-US" sz="2000" b="1" dirty="0">
              <a:solidFill>
                <a:schemeClr val="tx2"/>
              </a:solidFill>
            </a:endParaRPr>
          </a:p>
          <a:p>
            <a:pPr algn="ctr"/>
            <a:r>
              <a:rPr lang="en-US" sz="2400" b="1" dirty="0">
                <a:solidFill>
                  <a:schemeClr val="tx2"/>
                </a:solidFill>
              </a:rPr>
              <a:t>Clinicians can now download and use one of </a:t>
            </a:r>
            <a:r>
              <a:rPr lang="en-US" altLang="en-US" sz="2400" b="1" dirty="0">
                <a:solidFill>
                  <a:schemeClr val="tx2"/>
                </a:solidFill>
              </a:rPr>
              <a:t>“</a:t>
            </a:r>
            <a:r>
              <a:rPr lang="en-US" sz="2400" b="1" dirty="0">
                <a:solidFill>
                  <a:schemeClr val="tx2"/>
                </a:solidFill>
              </a:rPr>
              <a:t>The Best Apps in Publishing</a:t>
            </a:r>
            <a:r>
              <a:rPr lang="en-US" altLang="en-US" sz="2400" b="1" dirty="0">
                <a:solidFill>
                  <a:schemeClr val="tx2"/>
                </a:solidFill>
              </a:rPr>
              <a:t>”</a:t>
            </a:r>
            <a:r>
              <a:rPr lang="en-US" sz="2400" b="1" dirty="0">
                <a:solidFill>
                  <a:schemeClr val="tx2"/>
                </a:solidFill>
              </a:rPr>
              <a:t> according to </a:t>
            </a:r>
            <a:r>
              <a:rPr lang="en-US" sz="2400" b="1" dirty="0" err="1">
                <a:solidFill>
                  <a:schemeClr val="tx2"/>
                </a:solidFill>
              </a:rPr>
              <a:t>EContent</a:t>
            </a:r>
            <a:r>
              <a:rPr lang="en-US" sz="2400" b="1" dirty="0">
                <a:solidFill>
                  <a:schemeClr val="tx2"/>
                </a:solidFill>
              </a:rPr>
              <a:t> Magazine </a:t>
            </a:r>
          </a:p>
          <a:p>
            <a:pPr>
              <a:spcAft>
                <a:spcPts val="400"/>
              </a:spcAft>
            </a:pPr>
            <a:endParaRPr lang="en-US" sz="2000" dirty="0"/>
          </a:p>
        </p:txBody>
      </p:sp>
      <p:pic>
        <p:nvPicPr>
          <p:cNvPr id="5" name="Content Placeholder 4" descr="L:\Marketing\Creative Services\MarCom\Collateral\405_UTDA_ReferenceGuide_integrated\405_Kathy\405_UTDA_ReferenceGuide_Integrated Folder\Links\SmartphoneTrio_020515.jpg"/>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r="39015" b="12981"/>
          <a:stretch>
            <a:fillRect/>
          </a:stretch>
        </p:blipFill>
        <p:spPr bwMode="auto">
          <a:xfrm>
            <a:off x="2420911" y="1275606"/>
            <a:ext cx="3249302" cy="236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804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266701" y="142673"/>
            <a:ext cx="8610601" cy="536972"/>
          </a:xfrm>
        </p:spPr>
        <p:txBody>
          <a:bodyPr/>
          <a:lstStyle/>
          <a:p>
            <a:pPr eaLnBrk="1" hangingPunct="1"/>
            <a:r>
              <a:rPr lang="en-US" sz="2700" dirty="0"/>
              <a:t>UpToDate - Anytime, Anywhere &amp; From Mobile Devices</a:t>
            </a:r>
          </a:p>
        </p:txBody>
      </p:sp>
      <p:sp>
        <p:nvSpPr>
          <p:cNvPr id="5123" name="Rectangle 7"/>
          <p:cNvSpPr>
            <a:spLocks noChangeArrowheads="1"/>
          </p:cNvSpPr>
          <p:nvPr/>
        </p:nvSpPr>
        <p:spPr bwMode="auto">
          <a:xfrm>
            <a:off x="1066800" y="2686050"/>
            <a:ext cx="7010400" cy="1754326"/>
          </a:xfrm>
          <a:prstGeom prst="rect">
            <a:avLst/>
          </a:prstGeom>
          <a:noFill/>
          <a:ln w="12700">
            <a:noFill/>
            <a:miter lim="800000"/>
            <a:headEnd/>
            <a:tailEnd/>
          </a:ln>
        </p:spPr>
        <p:txBody>
          <a:bodyPr>
            <a:spAutoFit/>
          </a:bodyPr>
          <a:lstStyle/>
          <a:p>
            <a:pPr marL="285750" indent="-285750">
              <a:buFont typeface="Wingdings" pitchFamily="2" charset="2"/>
              <a:buChar char="§"/>
            </a:pPr>
            <a:r>
              <a:rPr lang="en-US" b="1" dirty="0">
                <a:solidFill>
                  <a:schemeClr val="tx2"/>
                </a:solidFill>
              </a:rPr>
              <a:t> Direct access to UpToDate from any internet browser </a:t>
            </a:r>
          </a:p>
          <a:p>
            <a:pPr marL="285750" indent="-285750">
              <a:buFont typeface="Wingdings" pitchFamily="2" charset="2"/>
              <a:buChar char="§"/>
            </a:pPr>
            <a:endParaRPr lang="en-US" b="1" dirty="0">
              <a:solidFill>
                <a:schemeClr val="tx2"/>
              </a:solidFill>
            </a:endParaRPr>
          </a:p>
          <a:p>
            <a:pPr marL="285750" indent="-285750">
              <a:buFont typeface="Wingdings" pitchFamily="2" charset="2"/>
              <a:buChar char="§"/>
            </a:pPr>
            <a:r>
              <a:rPr lang="en-US" b="1" dirty="0">
                <a:solidFill>
                  <a:schemeClr val="tx2"/>
                </a:solidFill>
              </a:rPr>
              <a:t> The UpToDate Mobile App for iOS and Android™</a:t>
            </a:r>
          </a:p>
          <a:p>
            <a:pPr marL="285750" indent="-285750">
              <a:buFont typeface="Wingdings" pitchFamily="2" charset="2"/>
              <a:buChar char="§"/>
            </a:pPr>
            <a:endParaRPr lang="en-US" b="1" i="1" dirty="0">
              <a:solidFill>
                <a:schemeClr val="tx2"/>
              </a:solidFill>
            </a:endParaRPr>
          </a:p>
          <a:p>
            <a:pPr marL="285750" indent="-285750">
              <a:buFont typeface="Wingdings" pitchFamily="2" charset="2"/>
              <a:buChar char="§"/>
            </a:pPr>
            <a:r>
              <a:rPr lang="en-US" b="1" dirty="0">
                <a:solidFill>
                  <a:schemeClr val="tx2"/>
                </a:solidFill>
              </a:rPr>
              <a:t>CME/CE/CPD credits and continuing education tracking may be earned whenever and wherever clinicians research a clinical question </a:t>
            </a:r>
            <a:endParaRPr lang="en-US" sz="2200" dirty="0">
              <a:solidFill>
                <a:schemeClr val="tx2"/>
              </a:solidFill>
            </a:endParaRPr>
          </a:p>
        </p:txBody>
      </p:sp>
      <p:pic>
        <p:nvPicPr>
          <p:cNvPr id="5124" name="Picture 1"/>
          <p:cNvPicPr>
            <a:picLocks noChangeAspect="1" noChangeArrowheads="1"/>
          </p:cNvPicPr>
          <p:nvPr/>
        </p:nvPicPr>
        <p:blipFill>
          <a:blip r:embed="rId3" cstate="print"/>
          <a:srcRect/>
          <a:stretch>
            <a:fillRect/>
          </a:stretch>
        </p:blipFill>
        <p:spPr bwMode="auto">
          <a:xfrm>
            <a:off x="796730" y="778213"/>
            <a:ext cx="7400446" cy="1672880"/>
          </a:xfrm>
          <a:prstGeom prst="rect">
            <a:avLst/>
          </a:prstGeom>
          <a:noFill/>
          <a:ln w="9525">
            <a:noFill/>
            <a:miter lim="800000"/>
            <a:headEnd/>
            <a:tailEnd/>
          </a:ln>
        </p:spPr>
      </p:pic>
    </p:spTree>
    <p:extLst>
      <p:ext uri="{BB962C8B-B14F-4D97-AF65-F5344CB8AC3E}">
        <p14:creationId xmlns:p14="http://schemas.microsoft.com/office/powerpoint/2010/main" val="2002357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a:xfrm>
            <a:off x="304801" y="811306"/>
            <a:ext cx="8686800" cy="685800"/>
          </a:xfrm>
        </p:spPr>
        <p:txBody>
          <a:bodyPr/>
          <a:lstStyle/>
          <a:p>
            <a:pPr eaLnBrk="1" hangingPunct="1">
              <a:spcAft>
                <a:spcPct val="0"/>
              </a:spcAft>
            </a:pPr>
            <a:r>
              <a:rPr lang="en-US" sz="2000" b="1" dirty="0"/>
              <a:t>In-application &amp; email messaging reminds clinicians to verify their affiliation with the organization to maintain remote access rights </a:t>
            </a:r>
          </a:p>
          <a:p>
            <a:pPr eaLnBrk="1" hangingPunct="1">
              <a:spcAft>
                <a:spcPct val="0"/>
              </a:spcAft>
            </a:pPr>
            <a:endParaRPr lang="en-US" sz="2000" dirty="0"/>
          </a:p>
        </p:txBody>
      </p:sp>
      <p:sp>
        <p:nvSpPr>
          <p:cNvPr id="9219" name="Title 2"/>
          <p:cNvSpPr>
            <a:spLocks noGrp="1"/>
          </p:cNvSpPr>
          <p:nvPr>
            <p:ph type="title"/>
          </p:nvPr>
        </p:nvSpPr>
        <p:spPr>
          <a:xfrm>
            <a:off x="330741" y="116733"/>
            <a:ext cx="8508460" cy="912823"/>
          </a:xfrm>
        </p:spPr>
        <p:txBody>
          <a:bodyPr/>
          <a:lstStyle/>
          <a:p>
            <a:pPr eaLnBrk="1" hangingPunct="1"/>
            <a:r>
              <a:rPr lang="en-US" dirty="0"/>
              <a:t>90 Day Re-Verification</a:t>
            </a:r>
          </a:p>
        </p:txBody>
      </p:sp>
      <p:pic>
        <p:nvPicPr>
          <p:cNvPr id="9220" name="Picture 7" descr="C:\Users\jbeiter\Dropbox\Client Training Team\Tip Sheets for Clients\Master UTDA Tip Sheets\Images\access_reminder_screen0215_android.jpg"/>
          <p:cNvPicPr>
            <a:picLocks noChangeAspect="1" noChangeArrowheads="1"/>
          </p:cNvPicPr>
          <p:nvPr/>
        </p:nvPicPr>
        <p:blipFill>
          <a:blip r:embed="rId2" cstate="print"/>
          <a:srcRect/>
          <a:stretch>
            <a:fillRect/>
          </a:stretch>
        </p:blipFill>
        <p:spPr bwMode="auto">
          <a:xfrm>
            <a:off x="1021213" y="1915336"/>
            <a:ext cx="1331726" cy="2253169"/>
          </a:xfrm>
          <a:prstGeom prst="rect">
            <a:avLst/>
          </a:prstGeom>
          <a:noFill/>
          <a:ln w="9525">
            <a:noFill/>
            <a:miter lim="800000"/>
            <a:headEnd/>
            <a:tailEnd/>
          </a:ln>
        </p:spPr>
      </p:pic>
      <p:pic>
        <p:nvPicPr>
          <p:cNvPr id="9221" name="Picture 8" descr="C:\Users\jbeiter\Dropbox\Client Training Team\Tip Sheets for Clients\Master UTDA Tip Sheets\Images\access_reminder_screenbg0215.jpg"/>
          <p:cNvPicPr>
            <a:picLocks noChangeAspect="1" noChangeArrowheads="1"/>
          </p:cNvPicPr>
          <p:nvPr/>
        </p:nvPicPr>
        <p:blipFill>
          <a:blip r:embed="rId3" cstate="print"/>
          <a:srcRect/>
          <a:stretch>
            <a:fillRect/>
          </a:stretch>
        </p:blipFill>
        <p:spPr bwMode="auto">
          <a:xfrm>
            <a:off x="4767164" y="1784619"/>
            <a:ext cx="3544075" cy="2514600"/>
          </a:xfrm>
          <a:prstGeom prst="rect">
            <a:avLst/>
          </a:prstGeom>
          <a:noFill/>
          <a:ln w="9525">
            <a:noFill/>
            <a:miter lim="800000"/>
            <a:headEnd/>
            <a:tailEnd/>
          </a:ln>
        </p:spPr>
      </p:pic>
      <p:pic>
        <p:nvPicPr>
          <p:cNvPr id="9222" name="Picture 9" descr="C:\Users\jbeiter\Dropbox\Client Training Team\Tip Sheets for Clients\Master UTDA Tip Sheets\Images\access_screen0215_android.jpg"/>
          <p:cNvPicPr>
            <a:picLocks noChangeAspect="1" noChangeArrowheads="1"/>
          </p:cNvPicPr>
          <p:nvPr/>
        </p:nvPicPr>
        <p:blipFill>
          <a:blip r:embed="rId4" cstate="print"/>
          <a:srcRect/>
          <a:stretch>
            <a:fillRect/>
          </a:stretch>
        </p:blipFill>
        <p:spPr bwMode="auto">
          <a:xfrm>
            <a:off x="2683694" y="1648229"/>
            <a:ext cx="1649269" cy="2787380"/>
          </a:xfrm>
          <a:prstGeom prst="rect">
            <a:avLst/>
          </a:prstGeom>
          <a:noFill/>
          <a:ln w="9525">
            <a:noFill/>
            <a:miter lim="800000"/>
            <a:headEnd/>
            <a:tailEnd/>
          </a:ln>
        </p:spPr>
      </p:pic>
    </p:spTree>
    <p:extLst>
      <p:ext uri="{BB962C8B-B14F-4D97-AF65-F5344CB8AC3E}">
        <p14:creationId xmlns:p14="http://schemas.microsoft.com/office/powerpoint/2010/main" val="1324498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425450" y="1619250"/>
            <a:ext cx="8413750" cy="16002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ko-KR" altLang="en-US" sz="3600" dirty="0">
                <a:solidFill>
                  <a:schemeClr val="accent1"/>
                </a:solidFill>
                <a:latin typeface="Trebuchet MS" pitchFamily="34" charset="0"/>
              </a:rPr>
              <a:t>감사합니다</a:t>
            </a:r>
            <a:r>
              <a:rPr lang="en-US" altLang="ko-KR" sz="3600" dirty="0">
                <a:solidFill>
                  <a:schemeClr val="accent1"/>
                </a:solidFill>
                <a:latin typeface="Trebuchet MS" pitchFamily="34" charset="0"/>
              </a:rPr>
              <a:t>.</a:t>
            </a:r>
          </a:p>
          <a:p>
            <a:pPr marL="0" marR="0" lvl="0" indent="0" algn="ctr" defTabSz="914400" rtl="0" eaLnBrk="1" fontAlgn="auto" latinLnBrk="0" hangingPunct="1">
              <a:lnSpc>
                <a:spcPct val="100000"/>
              </a:lnSpc>
              <a:spcBef>
                <a:spcPct val="20000"/>
              </a:spcBef>
              <a:spcAft>
                <a:spcPts val="0"/>
              </a:spcAft>
              <a:buClrTx/>
              <a:buSzTx/>
              <a:buFontTx/>
              <a:buNone/>
              <a:tabLst/>
              <a:defRPr/>
            </a:pPr>
            <a:endParaRPr lang="en-US" altLang="ko-KR" sz="3600" dirty="0">
              <a:solidFill>
                <a:schemeClr val="accent1"/>
              </a:solidFill>
              <a:latin typeface="Trebuchet MS" pitchFamily="34" charset="0"/>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ko-KR" altLang="en-US" sz="1600" b="0" i="0" u="none" strike="noStrike" kern="1200" cap="none" spc="0" normalizeH="0" baseline="0" noProof="0" dirty="0">
                <a:ln>
                  <a:noFill/>
                </a:ln>
                <a:solidFill>
                  <a:schemeClr val="accent1"/>
                </a:solidFill>
                <a:effectLst/>
                <a:uLnTx/>
                <a:uFillTx/>
                <a:latin typeface="Trebuchet MS" pitchFamily="34" charset="0"/>
                <a:ea typeface="+mn-ea"/>
                <a:cs typeface="+mn-cs"/>
              </a:rPr>
              <a:t>문의사항은 아래 메일로 보내주십시오</a:t>
            </a:r>
            <a:r>
              <a:rPr kumimoji="0" lang="en-US" altLang="ko-KR" sz="1600" b="0" i="0" u="none" strike="noStrike" kern="1200" cap="none" spc="0" normalizeH="0" baseline="0" noProof="0" dirty="0">
                <a:ln>
                  <a:noFill/>
                </a:ln>
                <a:solidFill>
                  <a:schemeClr val="accent1"/>
                </a:solidFill>
                <a:effectLst/>
                <a:uLnTx/>
                <a:uFillTx/>
                <a:latin typeface="Trebuchet MS" pitchFamily="34" charset="0"/>
                <a:ea typeface="+mn-ea"/>
                <a:cs typeface="+mn-cs"/>
              </a:rPr>
              <a:t>.</a:t>
            </a:r>
          </a:p>
          <a:p>
            <a:pPr marL="0" marR="0" lvl="0" indent="0" algn="ctr" defTabSz="914400" rtl="0" eaLnBrk="1" fontAlgn="auto" latinLnBrk="0" hangingPunct="1">
              <a:lnSpc>
                <a:spcPct val="100000"/>
              </a:lnSpc>
              <a:spcBef>
                <a:spcPct val="20000"/>
              </a:spcBef>
              <a:spcAft>
                <a:spcPts val="0"/>
              </a:spcAft>
              <a:buClrTx/>
              <a:buSzTx/>
              <a:buFontTx/>
              <a:buNone/>
              <a:tabLst/>
              <a:defRPr/>
            </a:pPr>
            <a:r>
              <a:rPr lang="en-US" dirty="0">
                <a:solidFill>
                  <a:schemeClr val="accent6"/>
                </a:solidFill>
                <a:latin typeface="Trebuchet MS" pitchFamily="34" charset="0"/>
                <a:hlinkClick r:id="rId2"/>
              </a:rPr>
              <a:t>grace.jeong@wolterskluwer.com</a:t>
            </a:r>
            <a:endParaRPr lang="en-US" dirty="0">
              <a:solidFill>
                <a:schemeClr val="accent6"/>
              </a:solidFill>
              <a:latin typeface="Trebuchet MS" pitchFamily="34" charset="0"/>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b="0" i="0" u="none" strike="noStrike" kern="1200" cap="none" spc="0" normalizeH="0" baseline="0" noProof="0" dirty="0">
              <a:ln>
                <a:noFill/>
              </a:ln>
              <a:solidFill>
                <a:schemeClr val="accent6"/>
              </a:solidFill>
              <a:effectLst/>
              <a:uLnTx/>
              <a:uFillTx/>
              <a:latin typeface="Trebuchet MS" pitchFamily="34" charset="0"/>
            </a:endParaRPr>
          </a:p>
        </p:txBody>
      </p:sp>
      <p:sp>
        <p:nvSpPr>
          <p:cNvPr id="3" name="Title 2">
            <a:extLst>
              <a:ext uri="{FF2B5EF4-FFF2-40B4-BE49-F238E27FC236}">
                <a16:creationId xmlns:a16="http://schemas.microsoft.com/office/drawing/2014/main" id="{96D74DC1-5EE0-4D36-9F79-9A2EB9FE20EF}"/>
              </a:ext>
            </a:extLst>
          </p:cNvPr>
          <p:cNvSpPr>
            <a:spLocks noGrp="1"/>
          </p:cNvSpPr>
          <p:nvPr>
            <p:ph type="title"/>
          </p:nvPr>
        </p:nvSpPr>
        <p:spPr/>
        <p:txBody>
          <a:bodyPr/>
          <a:lstStyle/>
          <a:p>
            <a:endParaRPr lang="ko-KR" altLang="en-US"/>
          </a:p>
        </p:txBody>
      </p:sp>
    </p:spTree>
    <p:extLst>
      <p:ext uri="{BB962C8B-B14F-4D97-AF65-F5344CB8AC3E}">
        <p14:creationId xmlns:p14="http://schemas.microsoft.com/office/powerpoint/2010/main" val="261286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dissolv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010400" y="4733925"/>
            <a:ext cx="1952626" cy="273844"/>
          </a:xfrm>
          <a:prstGeom prst="rect">
            <a:avLst/>
          </a:prstGeom>
        </p:spPr>
        <p:txBody>
          <a:bodyPr>
            <a:normAutofit fontScale="92500" lnSpcReduction="10000"/>
          </a:bodyPr>
          <a:lstStyle/>
          <a:p>
            <a:pPr>
              <a:defRPr/>
            </a:pPr>
            <a:fld id="{9761F827-6F7A-4720-A43D-F0BBA4461767}" type="slidenum">
              <a:rPr lang="en-US"/>
              <a:pPr>
                <a:defRPr/>
              </a:pPr>
              <a:t>3</a:t>
            </a:fld>
            <a:endParaRPr lang="en-US" dirty="0"/>
          </a:p>
        </p:txBody>
      </p:sp>
      <p:sp>
        <p:nvSpPr>
          <p:cNvPr id="11267" name="Text Placeholder 3"/>
          <p:cNvSpPr>
            <a:spLocks noGrp="1"/>
          </p:cNvSpPr>
          <p:nvPr>
            <p:ph type="body" sz="quarter" idx="4294967295"/>
          </p:nvPr>
        </p:nvSpPr>
        <p:spPr>
          <a:xfrm>
            <a:off x="3166186" y="1058167"/>
            <a:ext cx="6086334" cy="3994940"/>
          </a:xfrm>
          <a:prstGeom prst="rect">
            <a:avLst/>
          </a:prstGeom>
        </p:spPr>
        <p:txBody>
          <a:bodyPr>
            <a:normAutofit/>
          </a:bodyPr>
          <a:lstStyle/>
          <a:p>
            <a:pPr marL="342900" indent="-342900">
              <a:buFont typeface="Wingdings" panose="05000000000000000000" pitchFamily="2" charset="2"/>
              <a:buChar char="§"/>
            </a:pPr>
            <a:r>
              <a:rPr lang="en-US" sz="2400" dirty="0"/>
              <a:t>UpToDate</a:t>
            </a:r>
            <a:r>
              <a:rPr lang="en-US" sz="2400" baseline="30000" dirty="0"/>
              <a:t>®</a:t>
            </a:r>
            <a:r>
              <a:rPr lang="en-US" sz="2400" dirty="0"/>
              <a:t> is </a:t>
            </a:r>
            <a:r>
              <a:rPr lang="en-US" sz="2400" i="1" u="sng" dirty="0"/>
              <a:t>an evidence-based clinical decision support system authored by physicians</a:t>
            </a:r>
            <a:r>
              <a:rPr lang="en-US" sz="2400" dirty="0"/>
              <a:t> to help clinicians make the right decisions at the point of care.</a:t>
            </a:r>
          </a:p>
          <a:p>
            <a:pPr marL="0" indent="0">
              <a:buNone/>
            </a:pPr>
            <a:r>
              <a:rPr lang="ko-KR" altLang="en-US" sz="2300" dirty="0">
                <a:latin typeface="Calibri" panose="020F0502020204030204" pitchFamily="34" charset="0"/>
              </a:rPr>
              <a:t> </a:t>
            </a:r>
            <a:endParaRPr lang="ko-KR" altLang="en-US" sz="1900" dirty="0">
              <a:latin typeface="Calibri" panose="020F0502020204030204" pitchFamily="34" charset="0"/>
            </a:endParaRPr>
          </a:p>
          <a:p>
            <a:r>
              <a:rPr lang="en-US" altLang="ko-KR" sz="1700" dirty="0">
                <a:latin typeface="Calibri" panose="020F0502020204030204" pitchFamily="34" charset="0"/>
              </a:rPr>
              <a:t>Total users worldwide More than 1.7 million </a:t>
            </a:r>
          </a:p>
          <a:p>
            <a:r>
              <a:rPr lang="en-US" altLang="ko-KR" sz="1700" dirty="0">
                <a:latin typeface="Calibri" panose="020F0502020204030204" pitchFamily="34" charset="0"/>
              </a:rPr>
              <a:t>Total institutional sites worldwide More than 37,800 </a:t>
            </a:r>
          </a:p>
          <a:p>
            <a:r>
              <a:rPr lang="en-US" altLang="ko-KR" sz="1700" dirty="0">
                <a:latin typeface="Calibri" panose="020F0502020204030204" pitchFamily="34" charset="0"/>
              </a:rPr>
              <a:t>Countries 191 </a:t>
            </a:r>
          </a:p>
          <a:p>
            <a:r>
              <a:rPr lang="en-US" altLang="ko-KR" sz="1700" dirty="0">
                <a:latin typeface="Calibri" panose="020F0502020204030204" pitchFamily="34" charset="0"/>
              </a:rPr>
              <a:t>Topic views per month More than 50 million </a:t>
            </a:r>
          </a:p>
          <a:p>
            <a:r>
              <a:rPr lang="en-US" altLang="ko-KR" sz="1700" dirty="0">
                <a:latin typeface="Calibri" panose="020F0502020204030204" pitchFamily="34" charset="0"/>
              </a:rPr>
              <a:t>Topic views per year More than 550 million </a:t>
            </a:r>
          </a:p>
          <a:p>
            <a:pPr marL="342900" indent="-342900" eaLnBrk="1" hangingPunct="1">
              <a:buFont typeface="Wingdings" panose="05000000000000000000" pitchFamily="2" charset="2"/>
              <a:buChar char="§"/>
            </a:pPr>
            <a:endParaRPr lang="en-US" sz="2400" dirty="0"/>
          </a:p>
          <a:p>
            <a:pPr eaLnBrk="1" hangingPunct="1"/>
            <a:endParaRPr lang="en-US" dirty="0"/>
          </a:p>
        </p:txBody>
      </p:sp>
      <p:sp>
        <p:nvSpPr>
          <p:cNvPr id="11268" name="Title 1"/>
          <p:cNvSpPr>
            <a:spLocks noGrp="1"/>
          </p:cNvSpPr>
          <p:nvPr>
            <p:ph type="title"/>
          </p:nvPr>
        </p:nvSpPr>
        <p:spPr>
          <a:xfrm>
            <a:off x="685802" y="139431"/>
            <a:ext cx="8070850" cy="536972"/>
          </a:xfrm>
          <a:noFill/>
          <a:ln w="9525">
            <a:noFill/>
            <a:miter lim="800000"/>
            <a:headEnd/>
            <a:tailEnd/>
          </a:ln>
        </p:spPr>
        <p:txBody>
          <a:bodyPr vert="horz" wrap="square" lIns="91440" tIns="45720" rIns="91440" bIns="45720" numCol="1" anchor="b" anchorCtr="0" compatLnSpc="1">
            <a:prstTxWarp prst="textNoShape">
              <a:avLst/>
            </a:prstTxWarp>
            <a:normAutofit fontScale="90000"/>
          </a:bodyPr>
          <a:lstStyle/>
          <a:p>
            <a:r>
              <a:rPr lang="en-US" sz="3100" dirty="0">
                <a:solidFill>
                  <a:schemeClr val="accent1"/>
                </a:solidFill>
                <a:latin typeface="Trebuchet MS" pitchFamily="34" charset="0"/>
              </a:rPr>
              <a:t>UpToDate is?</a:t>
            </a:r>
          </a:p>
        </p:txBody>
      </p:sp>
      <p:pic>
        <p:nvPicPr>
          <p:cNvPr id="11269" name="Picture 20" descr="41.png"/>
          <p:cNvPicPr>
            <a:picLocks noChangeAspect="1"/>
          </p:cNvPicPr>
          <p:nvPr/>
        </p:nvPicPr>
        <p:blipFill>
          <a:blip r:embed="rId3" cstate="print"/>
          <a:srcRect/>
          <a:stretch>
            <a:fillRect/>
          </a:stretch>
        </p:blipFill>
        <p:spPr bwMode="auto">
          <a:xfrm>
            <a:off x="3" y="845345"/>
            <a:ext cx="3040062" cy="3814763"/>
          </a:xfrm>
          <a:prstGeom prst="rect">
            <a:avLst/>
          </a:prstGeom>
          <a:noFill/>
          <a:ln w="9525">
            <a:noFill/>
            <a:miter lim="800000"/>
            <a:headEnd/>
            <a:tailEnd/>
          </a:ln>
        </p:spPr>
      </p:pic>
    </p:spTree>
    <p:extLst>
      <p:ext uri="{BB962C8B-B14F-4D97-AF65-F5344CB8AC3E}">
        <p14:creationId xmlns:p14="http://schemas.microsoft.com/office/powerpoint/2010/main" val="1497275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43" descr="34-shutterstock_28009102.png"/>
          <p:cNvPicPr>
            <a:picLocks noChangeAspect="1"/>
          </p:cNvPicPr>
          <p:nvPr/>
        </p:nvPicPr>
        <p:blipFill>
          <a:blip r:embed="rId3" cstate="print"/>
          <a:srcRect/>
          <a:stretch>
            <a:fillRect/>
          </a:stretch>
        </p:blipFill>
        <p:spPr bwMode="auto">
          <a:xfrm>
            <a:off x="3720298" y="1921008"/>
            <a:ext cx="1421606" cy="2656285"/>
          </a:xfrm>
          <a:prstGeom prst="rect">
            <a:avLst/>
          </a:prstGeom>
          <a:noFill/>
          <a:ln w="9525">
            <a:noFill/>
            <a:miter lim="800000"/>
            <a:headEnd/>
            <a:tailEnd/>
          </a:ln>
          <a:effectLst/>
        </p:spPr>
      </p:pic>
      <p:sp>
        <p:nvSpPr>
          <p:cNvPr id="36" name="Oval 35"/>
          <p:cNvSpPr/>
          <p:nvPr/>
        </p:nvSpPr>
        <p:spPr>
          <a:xfrm>
            <a:off x="4389812" y="1780469"/>
            <a:ext cx="517922" cy="517922"/>
          </a:xfrm>
          <a:prstGeom prst="ellipse">
            <a:avLst/>
          </a:prstGeom>
          <a:solidFill>
            <a:schemeClr val="tx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base">
              <a:spcBef>
                <a:spcPct val="0"/>
              </a:spcBef>
              <a:spcAft>
                <a:spcPct val="0"/>
              </a:spcAft>
              <a:defRPr/>
            </a:pPr>
            <a:endParaRPr lang="en-US" sz="1350" dirty="0">
              <a:solidFill>
                <a:srgbClr val="FFFFFF"/>
              </a:solidFill>
            </a:endParaRPr>
          </a:p>
        </p:txBody>
      </p:sp>
      <p:cxnSp>
        <p:nvCxnSpPr>
          <p:cNvPr id="37" name="Straight Connector 36"/>
          <p:cNvCxnSpPr/>
          <p:nvPr/>
        </p:nvCxnSpPr>
        <p:spPr>
          <a:xfrm flipH="1" flipV="1">
            <a:off x="3045620" y="1813968"/>
            <a:ext cx="1262208" cy="197854"/>
          </a:xfrm>
          <a:prstGeom prst="line">
            <a:avLst/>
          </a:prstGeom>
          <a:noFill/>
          <a:ln w="25400">
            <a:solidFill>
              <a:schemeClr val="tx2"/>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sp>
        <p:nvSpPr>
          <p:cNvPr id="38" name="TextBox 37"/>
          <p:cNvSpPr txBox="1"/>
          <p:nvPr/>
        </p:nvSpPr>
        <p:spPr>
          <a:xfrm>
            <a:off x="1598141" y="1548253"/>
            <a:ext cx="1439271" cy="473204"/>
          </a:xfrm>
          <a:prstGeom prst="rect">
            <a:avLst/>
          </a:prstGeom>
          <a:noFill/>
        </p:spPr>
        <p:txBody>
          <a:bodyPr wrap="square" lIns="68577" tIns="34289" rIns="68577" bIns="34289">
            <a:spAutoFit/>
          </a:bodyPr>
          <a:lstStyle/>
          <a:p>
            <a:pPr marL="4763" algn="ctr" fontAlgn="base">
              <a:spcBef>
                <a:spcPct val="0"/>
              </a:spcBef>
              <a:spcAft>
                <a:spcPts val="300"/>
              </a:spcAft>
              <a:defRPr/>
            </a:pPr>
            <a:r>
              <a:rPr lang="en-US" sz="2625" b="1" dirty="0">
                <a:solidFill>
                  <a:srgbClr val="007AC3"/>
                </a:solidFill>
                <a:cs typeface="Arial" pitchFamily="34" charset="0"/>
              </a:rPr>
              <a:t>11,600</a:t>
            </a:r>
            <a:r>
              <a:rPr lang="en-US" sz="2625" b="1" dirty="0">
                <a:solidFill>
                  <a:srgbClr val="007AC3">
                    <a:lumMod val="75000"/>
                  </a:srgbClr>
                </a:solidFill>
                <a:cs typeface="Arial" pitchFamily="34" charset="0"/>
              </a:rPr>
              <a:t>+</a:t>
            </a:r>
          </a:p>
        </p:txBody>
      </p:sp>
      <p:sp>
        <p:nvSpPr>
          <p:cNvPr id="39" name="TextBox 38"/>
          <p:cNvSpPr txBox="1">
            <a:spLocks noChangeArrowheads="1"/>
          </p:cNvSpPr>
          <p:nvPr/>
        </p:nvSpPr>
        <p:spPr bwMode="auto">
          <a:xfrm>
            <a:off x="1678937" y="1912473"/>
            <a:ext cx="1371600" cy="253914"/>
          </a:xfrm>
          <a:prstGeom prst="rect">
            <a:avLst/>
          </a:prstGeom>
          <a:noFill/>
          <a:ln w="9525">
            <a:noFill/>
            <a:miter lim="800000"/>
            <a:headEnd/>
            <a:tailEnd/>
          </a:ln>
        </p:spPr>
        <p:txBody>
          <a:bodyPr lIns="68577" tIns="34289" rIns="68577" bIns="34289">
            <a:spAutoFit/>
          </a:bodyPr>
          <a:lstStyle/>
          <a:p>
            <a:pPr marL="4763" fontAlgn="base">
              <a:spcBef>
                <a:spcPct val="20000"/>
              </a:spcBef>
              <a:spcAft>
                <a:spcPts val="300"/>
              </a:spcAft>
            </a:pPr>
            <a:r>
              <a:rPr lang="en-US" sz="1200" dirty="0">
                <a:solidFill>
                  <a:srgbClr val="FFFFFF">
                    <a:lumMod val="50000"/>
                  </a:srgbClr>
                </a:solidFill>
                <a:cs typeface="Arial" pitchFamily="34" charset="0"/>
              </a:rPr>
              <a:t>Clinical topics</a:t>
            </a:r>
          </a:p>
        </p:txBody>
      </p:sp>
      <p:sp>
        <p:nvSpPr>
          <p:cNvPr id="40" name="TextBox 39"/>
          <p:cNvSpPr txBox="1"/>
          <p:nvPr/>
        </p:nvSpPr>
        <p:spPr>
          <a:xfrm>
            <a:off x="1629587" y="2976138"/>
            <a:ext cx="1380104" cy="473204"/>
          </a:xfrm>
          <a:prstGeom prst="rect">
            <a:avLst/>
          </a:prstGeom>
          <a:noFill/>
        </p:spPr>
        <p:txBody>
          <a:bodyPr wrap="square" lIns="68577" tIns="34289" rIns="68577" bIns="34289">
            <a:spAutoFit/>
          </a:bodyPr>
          <a:lstStyle>
            <a:defPPr>
              <a:defRPr lang="en-US"/>
            </a:defPPr>
            <a:lvl1pPr marL="6350" algn="ctr">
              <a:spcAft>
                <a:spcPts val="400"/>
              </a:spcAft>
              <a:defRPr sz="3500" b="1">
                <a:solidFill>
                  <a:schemeClr val="tx2"/>
                </a:solidFill>
              </a:defRPr>
            </a:lvl1pPr>
          </a:lstStyle>
          <a:p>
            <a:pPr fontAlgn="base">
              <a:spcBef>
                <a:spcPct val="0"/>
              </a:spcBef>
            </a:pPr>
            <a:r>
              <a:rPr lang="en-US" sz="2625" dirty="0">
                <a:solidFill>
                  <a:srgbClr val="FF0000"/>
                </a:solidFill>
                <a:cs typeface="Arial" pitchFamily="34" charset="0"/>
              </a:rPr>
              <a:t>1,500+</a:t>
            </a:r>
          </a:p>
        </p:txBody>
      </p:sp>
      <p:sp>
        <p:nvSpPr>
          <p:cNvPr id="41" name="TextBox 40"/>
          <p:cNvSpPr txBox="1">
            <a:spLocks noChangeArrowheads="1"/>
          </p:cNvSpPr>
          <p:nvPr/>
        </p:nvSpPr>
        <p:spPr bwMode="auto">
          <a:xfrm>
            <a:off x="1777631" y="3344811"/>
            <a:ext cx="1371600" cy="253914"/>
          </a:xfrm>
          <a:prstGeom prst="rect">
            <a:avLst/>
          </a:prstGeom>
          <a:noFill/>
          <a:ln w="9525">
            <a:noFill/>
            <a:miter lim="800000"/>
            <a:headEnd/>
            <a:tailEnd/>
          </a:ln>
        </p:spPr>
        <p:txBody>
          <a:bodyPr lIns="68577" tIns="34289" rIns="68577" bIns="34289">
            <a:spAutoFit/>
          </a:bodyPr>
          <a:lstStyle/>
          <a:p>
            <a:pPr marL="4763" fontAlgn="base">
              <a:spcBef>
                <a:spcPct val="20000"/>
              </a:spcBef>
              <a:spcAft>
                <a:spcPts val="300"/>
              </a:spcAft>
            </a:pPr>
            <a:r>
              <a:rPr lang="en-US" sz="1200" dirty="0">
                <a:solidFill>
                  <a:srgbClr val="FFFFFF">
                    <a:lumMod val="50000"/>
                  </a:srgbClr>
                </a:solidFill>
                <a:cs typeface="Arial" pitchFamily="34" charset="0"/>
              </a:rPr>
              <a:t>Patient topics</a:t>
            </a:r>
          </a:p>
        </p:txBody>
      </p:sp>
      <p:cxnSp>
        <p:nvCxnSpPr>
          <p:cNvPr id="42" name="Straight Connector 41"/>
          <p:cNvCxnSpPr/>
          <p:nvPr/>
        </p:nvCxnSpPr>
        <p:spPr>
          <a:xfrm flipH="1">
            <a:off x="2633202" y="2109690"/>
            <a:ext cx="1674626" cy="397311"/>
          </a:xfrm>
          <a:prstGeom prst="line">
            <a:avLst/>
          </a:prstGeom>
          <a:noFill/>
          <a:ln w="25400">
            <a:solidFill>
              <a:schemeClr val="tx2"/>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flipH="1">
            <a:off x="2939152" y="2208658"/>
            <a:ext cx="1434017" cy="1008781"/>
          </a:xfrm>
          <a:prstGeom prst="line">
            <a:avLst/>
          </a:prstGeom>
          <a:noFill/>
          <a:ln w="25400">
            <a:solidFill>
              <a:schemeClr val="tx2"/>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a:off x="4961266" y="2052768"/>
            <a:ext cx="1227659" cy="584202"/>
          </a:xfrm>
          <a:prstGeom prst="line">
            <a:avLst/>
          </a:prstGeom>
          <a:noFill/>
          <a:ln w="25400">
            <a:solidFill>
              <a:schemeClr val="tx2"/>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a:off x="4929799" y="2109690"/>
            <a:ext cx="962276" cy="1172524"/>
          </a:xfrm>
          <a:prstGeom prst="line">
            <a:avLst/>
          </a:prstGeom>
          <a:noFill/>
          <a:ln w="25400">
            <a:solidFill>
              <a:schemeClr val="tx2"/>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a:off x="4871603" y="2187663"/>
            <a:ext cx="588662" cy="1477477"/>
          </a:xfrm>
          <a:prstGeom prst="line">
            <a:avLst/>
          </a:prstGeom>
          <a:noFill/>
          <a:ln w="25400">
            <a:solidFill>
              <a:schemeClr val="tx2"/>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sp>
        <p:nvSpPr>
          <p:cNvPr id="47" name="TextBox 46"/>
          <p:cNvSpPr txBox="1"/>
          <p:nvPr/>
        </p:nvSpPr>
        <p:spPr>
          <a:xfrm>
            <a:off x="5811418" y="1734038"/>
            <a:ext cx="1674308" cy="473204"/>
          </a:xfrm>
          <a:prstGeom prst="rect">
            <a:avLst/>
          </a:prstGeom>
          <a:noFill/>
        </p:spPr>
        <p:txBody>
          <a:bodyPr wrap="square" lIns="68577" tIns="34289" rIns="68577" bIns="34289">
            <a:spAutoFit/>
          </a:bodyPr>
          <a:lstStyle>
            <a:defPPr>
              <a:defRPr lang="en-US"/>
            </a:defPPr>
            <a:lvl1pPr marL="6350" algn="ctr">
              <a:spcAft>
                <a:spcPts val="400"/>
              </a:spcAft>
              <a:defRPr sz="3500" b="1">
                <a:solidFill>
                  <a:schemeClr val="tx2"/>
                </a:solidFill>
              </a:defRPr>
            </a:lvl1pPr>
          </a:lstStyle>
          <a:p>
            <a:pPr fontAlgn="base">
              <a:spcBef>
                <a:spcPct val="0"/>
              </a:spcBef>
            </a:pPr>
            <a:r>
              <a:rPr lang="en-US" sz="2625" dirty="0">
                <a:solidFill>
                  <a:srgbClr val="006FBA"/>
                </a:solidFill>
                <a:cs typeface="Arial" pitchFamily="34" charset="0"/>
              </a:rPr>
              <a:t>34,000+</a:t>
            </a:r>
          </a:p>
        </p:txBody>
      </p:sp>
      <p:sp>
        <p:nvSpPr>
          <p:cNvPr id="48" name="TextBox 47"/>
          <p:cNvSpPr txBox="1">
            <a:spLocks noChangeArrowheads="1"/>
          </p:cNvSpPr>
          <p:nvPr/>
        </p:nvSpPr>
        <p:spPr bwMode="auto">
          <a:xfrm>
            <a:off x="6018588" y="2060368"/>
            <a:ext cx="1371600" cy="253914"/>
          </a:xfrm>
          <a:prstGeom prst="rect">
            <a:avLst/>
          </a:prstGeom>
          <a:noFill/>
          <a:ln w="9525">
            <a:noFill/>
            <a:miter lim="800000"/>
            <a:headEnd/>
            <a:tailEnd/>
          </a:ln>
        </p:spPr>
        <p:txBody>
          <a:bodyPr lIns="68577" tIns="34289" rIns="68577" bIns="34289">
            <a:spAutoFit/>
          </a:bodyPr>
          <a:lstStyle/>
          <a:p>
            <a:pPr marL="4763" fontAlgn="base">
              <a:spcBef>
                <a:spcPct val="20000"/>
              </a:spcBef>
              <a:spcAft>
                <a:spcPts val="300"/>
              </a:spcAft>
            </a:pPr>
            <a:r>
              <a:rPr lang="en-US" sz="1200" dirty="0">
                <a:solidFill>
                  <a:srgbClr val="FFFFFF">
                    <a:lumMod val="50000"/>
                  </a:srgbClr>
                </a:solidFill>
                <a:cs typeface="Arial" pitchFamily="34" charset="0"/>
              </a:rPr>
              <a:t>Graphics</a:t>
            </a:r>
          </a:p>
        </p:txBody>
      </p:sp>
      <p:sp>
        <p:nvSpPr>
          <p:cNvPr id="49" name="TextBox 48"/>
          <p:cNvSpPr txBox="1"/>
          <p:nvPr/>
        </p:nvSpPr>
        <p:spPr>
          <a:xfrm>
            <a:off x="6203093" y="2391629"/>
            <a:ext cx="937092" cy="473204"/>
          </a:xfrm>
          <a:prstGeom prst="rect">
            <a:avLst/>
          </a:prstGeom>
          <a:noFill/>
        </p:spPr>
        <p:txBody>
          <a:bodyPr wrap="square" lIns="68577" tIns="34289" rIns="68577" bIns="34289">
            <a:spAutoFit/>
          </a:bodyPr>
          <a:lstStyle>
            <a:defPPr>
              <a:defRPr lang="en-US"/>
            </a:defPPr>
            <a:lvl1pPr marL="6350" algn="ctr">
              <a:spcAft>
                <a:spcPts val="400"/>
              </a:spcAft>
              <a:defRPr sz="3500" b="1">
                <a:solidFill>
                  <a:schemeClr val="tx2"/>
                </a:solidFill>
              </a:defRPr>
            </a:lvl1pPr>
          </a:lstStyle>
          <a:p>
            <a:pPr fontAlgn="base">
              <a:spcBef>
                <a:spcPct val="0"/>
              </a:spcBef>
            </a:pPr>
            <a:r>
              <a:rPr lang="en-US" sz="2625" dirty="0">
                <a:solidFill>
                  <a:srgbClr val="006FBA"/>
                </a:solidFill>
                <a:cs typeface="Arial" pitchFamily="34" charset="0"/>
              </a:rPr>
              <a:t>185+</a:t>
            </a:r>
          </a:p>
        </p:txBody>
      </p:sp>
      <p:sp>
        <p:nvSpPr>
          <p:cNvPr id="50" name="TextBox 49"/>
          <p:cNvSpPr txBox="1">
            <a:spLocks noChangeArrowheads="1"/>
          </p:cNvSpPr>
          <p:nvPr/>
        </p:nvSpPr>
        <p:spPr bwMode="auto">
          <a:xfrm>
            <a:off x="6279027" y="2752557"/>
            <a:ext cx="1538288" cy="253914"/>
          </a:xfrm>
          <a:prstGeom prst="rect">
            <a:avLst/>
          </a:prstGeom>
          <a:noFill/>
          <a:ln w="9525">
            <a:noFill/>
            <a:miter lim="800000"/>
            <a:headEnd/>
            <a:tailEnd/>
          </a:ln>
        </p:spPr>
        <p:txBody>
          <a:bodyPr lIns="68577" tIns="34289" rIns="68577" bIns="34289">
            <a:spAutoFit/>
          </a:bodyPr>
          <a:lstStyle/>
          <a:p>
            <a:pPr marL="4763" fontAlgn="base">
              <a:spcBef>
                <a:spcPct val="20000"/>
              </a:spcBef>
              <a:spcAft>
                <a:spcPts val="300"/>
              </a:spcAft>
            </a:pPr>
            <a:r>
              <a:rPr lang="en-US" sz="1200" dirty="0">
                <a:solidFill>
                  <a:srgbClr val="FFFFFF">
                    <a:lumMod val="50000"/>
                  </a:srgbClr>
                </a:solidFill>
                <a:cs typeface="Arial" pitchFamily="34" charset="0"/>
              </a:rPr>
              <a:t>Medical calculators</a:t>
            </a:r>
          </a:p>
        </p:txBody>
      </p:sp>
      <p:sp>
        <p:nvSpPr>
          <p:cNvPr id="51" name="TextBox 50"/>
          <p:cNvSpPr txBox="1"/>
          <p:nvPr/>
        </p:nvSpPr>
        <p:spPr>
          <a:xfrm>
            <a:off x="5878887" y="3105412"/>
            <a:ext cx="1702715" cy="473204"/>
          </a:xfrm>
          <a:prstGeom prst="rect">
            <a:avLst/>
          </a:prstGeom>
          <a:noFill/>
        </p:spPr>
        <p:txBody>
          <a:bodyPr wrap="square" lIns="68577" tIns="34289" rIns="68577" bIns="34289">
            <a:spAutoFit/>
          </a:bodyPr>
          <a:lstStyle>
            <a:defPPr>
              <a:defRPr lang="en-US"/>
            </a:defPPr>
            <a:lvl1pPr marL="6350" algn="ctr">
              <a:spcAft>
                <a:spcPts val="400"/>
              </a:spcAft>
              <a:defRPr sz="3500" b="1">
                <a:solidFill>
                  <a:schemeClr val="tx2"/>
                </a:solidFill>
              </a:defRPr>
            </a:lvl1pPr>
          </a:lstStyle>
          <a:p>
            <a:pPr fontAlgn="base">
              <a:spcBef>
                <a:spcPct val="0"/>
              </a:spcBef>
            </a:pPr>
            <a:r>
              <a:rPr lang="en-US" sz="2625" dirty="0">
                <a:solidFill>
                  <a:srgbClr val="006FBA"/>
                </a:solidFill>
                <a:cs typeface="Arial" pitchFamily="34" charset="0"/>
              </a:rPr>
              <a:t>480,000+</a:t>
            </a:r>
          </a:p>
        </p:txBody>
      </p:sp>
      <p:sp>
        <p:nvSpPr>
          <p:cNvPr id="52" name="TextBox 51"/>
          <p:cNvSpPr txBox="1">
            <a:spLocks noChangeArrowheads="1"/>
          </p:cNvSpPr>
          <p:nvPr/>
        </p:nvSpPr>
        <p:spPr bwMode="auto">
          <a:xfrm>
            <a:off x="5926733" y="3465960"/>
            <a:ext cx="1371600" cy="253914"/>
          </a:xfrm>
          <a:prstGeom prst="rect">
            <a:avLst/>
          </a:prstGeom>
          <a:noFill/>
          <a:ln w="9525">
            <a:noFill/>
            <a:miter lim="800000"/>
            <a:headEnd/>
            <a:tailEnd/>
          </a:ln>
        </p:spPr>
        <p:txBody>
          <a:bodyPr lIns="68577" tIns="34289" rIns="68577" bIns="34289">
            <a:spAutoFit/>
          </a:bodyPr>
          <a:lstStyle/>
          <a:p>
            <a:pPr marL="4763" fontAlgn="base">
              <a:spcBef>
                <a:spcPct val="20000"/>
              </a:spcBef>
              <a:spcAft>
                <a:spcPts val="300"/>
              </a:spcAft>
            </a:pPr>
            <a:r>
              <a:rPr lang="en-US" sz="1200" dirty="0">
                <a:solidFill>
                  <a:srgbClr val="FFFFFF">
                    <a:lumMod val="50000"/>
                  </a:srgbClr>
                </a:solidFill>
                <a:cs typeface="Arial" pitchFamily="34" charset="0"/>
              </a:rPr>
              <a:t>Evidence links</a:t>
            </a:r>
          </a:p>
        </p:txBody>
      </p:sp>
      <p:cxnSp>
        <p:nvCxnSpPr>
          <p:cNvPr id="53" name="Straight Connector 52"/>
          <p:cNvCxnSpPr>
            <a:cxnSpLocks/>
          </p:cNvCxnSpPr>
          <p:nvPr/>
        </p:nvCxnSpPr>
        <p:spPr>
          <a:xfrm>
            <a:off x="4941936" y="2009060"/>
            <a:ext cx="981114" cy="61489"/>
          </a:xfrm>
          <a:prstGeom prst="line">
            <a:avLst/>
          </a:prstGeom>
          <a:noFill/>
          <a:ln w="25400">
            <a:solidFill>
              <a:schemeClr val="tx2"/>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sp>
        <p:nvSpPr>
          <p:cNvPr id="54" name="Text Placeholder 2"/>
          <p:cNvSpPr txBox="1">
            <a:spLocks/>
          </p:cNvSpPr>
          <p:nvPr/>
        </p:nvSpPr>
        <p:spPr>
          <a:xfrm>
            <a:off x="606484" y="921870"/>
            <a:ext cx="3308714" cy="749918"/>
          </a:xfrm>
          <a:prstGeom prst="rect">
            <a:avLst/>
          </a:prstGeom>
        </p:spPr>
        <p:txBody>
          <a:bodyPr lIns="68577" tIns="34289" rIns="68577" bIns="34289"/>
          <a:lstStyle/>
          <a:p>
            <a:pPr algn="ctr" fontAlgn="base">
              <a:lnSpc>
                <a:spcPts val="2000"/>
              </a:lnSpc>
              <a:spcBef>
                <a:spcPct val="0"/>
              </a:spcBef>
              <a:defRPr/>
            </a:pPr>
            <a:r>
              <a:rPr lang="en-US" sz="2000" b="1" dirty="0">
                <a:solidFill>
                  <a:srgbClr val="007AC3"/>
                </a:solidFill>
                <a:cs typeface="Arial" pitchFamily="34" charset="0"/>
              </a:rPr>
              <a:t>What’s New/ </a:t>
            </a:r>
          </a:p>
          <a:p>
            <a:pPr algn="ctr" fontAlgn="base">
              <a:lnSpc>
                <a:spcPts val="2000"/>
              </a:lnSpc>
              <a:spcBef>
                <a:spcPct val="0"/>
              </a:spcBef>
              <a:defRPr/>
            </a:pPr>
            <a:r>
              <a:rPr lang="en-US" sz="2000" b="1" dirty="0">
                <a:solidFill>
                  <a:srgbClr val="007AC3"/>
                </a:solidFill>
                <a:cs typeface="Arial" pitchFamily="34" charset="0"/>
              </a:rPr>
              <a:t>Practice Changing </a:t>
            </a:r>
            <a:r>
              <a:rPr lang="en-US" sz="2000" b="1" dirty="0" err="1">
                <a:solidFill>
                  <a:srgbClr val="007AC3"/>
                </a:solidFill>
                <a:cs typeface="Arial" pitchFamily="34" charset="0"/>
              </a:rPr>
              <a:t>UpDates</a:t>
            </a:r>
            <a:endParaRPr lang="en-US" sz="2000" b="1" dirty="0">
              <a:solidFill>
                <a:srgbClr val="007AC3"/>
              </a:solidFill>
              <a:cs typeface="Arial" pitchFamily="34" charset="0"/>
            </a:endParaRPr>
          </a:p>
        </p:txBody>
      </p:sp>
      <p:cxnSp>
        <p:nvCxnSpPr>
          <p:cNvPr id="55" name="Straight Connector 54"/>
          <p:cNvCxnSpPr/>
          <p:nvPr/>
        </p:nvCxnSpPr>
        <p:spPr>
          <a:xfrm flipH="1" flipV="1">
            <a:off x="3755704" y="1399253"/>
            <a:ext cx="634108" cy="414714"/>
          </a:xfrm>
          <a:prstGeom prst="line">
            <a:avLst/>
          </a:prstGeom>
          <a:noFill/>
          <a:ln w="25400">
            <a:solidFill>
              <a:schemeClr val="tx2"/>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sp>
        <p:nvSpPr>
          <p:cNvPr id="56" name="TextBox 55"/>
          <p:cNvSpPr txBox="1"/>
          <p:nvPr/>
        </p:nvSpPr>
        <p:spPr>
          <a:xfrm>
            <a:off x="5204507" y="3679521"/>
            <a:ext cx="816839" cy="473204"/>
          </a:xfrm>
          <a:prstGeom prst="rect">
            <a:avLst/>
          </a:prstGeom>
          <a:noFill/>
        </p:spPr>
        <p:txBody>
          <a:bodyPr wrap="square" lIns="68577" tIns="34289" rIns="68577" bIns="34289">
            <a:spAutoFit/>
          </a:bodyPr>
          <a:lstStyle>
            <a:defPPr>
              <a:defRPr lang="en-US"/>
            </a:defPPr>
            <a:lvl1pPr marL="6350" algn="ctr">
              <a:spcAft>
                <a:spcPts val="400"/>
              </a:spcAft>
              <a:defRPr sz="3500" b="1">
                <a:solidFill>
                  <a:schemeClr val="tx2"/>
                </a:solidFill>
              </a:defRPr>
            </a:lvl1pPr>
          </a:lstStyle>
          <a:p>
            <a:pPr fontAlgn="base">
              <a:spcBef>
                <a:spcPct val="0"/>
              </a:spcBef>
            </a:pPr>
            <a:r>
              <a:rPr lang="en-US" sz="2625" dirty="0">
                <a:solidFill>
                  <a:srgbClr val="006FBA"/>
                </a:solidFill>
                <a:cs typeface="Arial" pitchFamily="34" charset="0"/>
              </a:rPr>
              <a:t>25</a:t>
            </a:r>
          </a:p>
        </p:txBody>
      </p:sp>
      <p:sp>
        <p:nvSpPr>
          <p:cNvPr id="57" name="TextBox 56"/>
          <p:cNvSpPr txBox="1">
            <a:spLocks noChangeArrowheads="1"/>
          </p:cNvSpPr>
          <p:nvPr/>
        </p:nvSpPr>
        <p:spPr bwMode="auto">
          <a:xfrm>
            <a:off x="5263425" y="4040907"/>
            <a:ext cx="1538288" cy="253914"/>
          </a:xfrm>
          <a:prstGeom prst="rect">
            <a:avLst/>
          </a:prstGeom>
          <a:noFill/>
          <a:ln w="9525">
            <a:noFill/>
            <a:miter lim="800000"/>
            <a:headEnd/>
            <a:tailEnd/>
          </a:ln>
        </p:spPr>
        <p:txBody>
          <a:bodyPr lIns="68577" tIns="34289" rIns="68577" bIns="34289">
            <a:spAutoFit/>
          </a:bodyPr>
          <a:lstStyle/>
          <a:p>
            <a:pPr marL="4763" fontAlgn="base">
              <a:spcBef>
                <a:spcPct val="20000"/>
              </a:spcBef>
              <a:spcAft>
                <a:spcPts val="300"/>
              </a:spcAft>
            </a:pPr>
            <a:r>
              <a:rPr lang="en-US" sz="1200" dirty="0">
                <a:solidFill>
                  <a:srgbClr val="FFFFFF">
                    <a:lumMod val="50000"/>
                  </a:srgbClr>
                </a:solidFill>
                <a:cs typeface="Arial" pitchFamily="34" charset="0"/>
              </a:rPr>
              <a:t>Specialties</a:t>
            </a:r>
          </a:p>
        </p:txBody>
      </p:sp>
      <p:cxnSp>
        <p:nvCxnSpPr>
          <p:cNvPr id="58" name="Straight Connector 57"/>
          <p:cNvCxnSpPr>
            <a:cxnSpLocks/>
          </p:cNvCxnSpPr>
          <p:nvPr/>
        </p:nvCxnSpPr>
        <p:spPr>
          <a:xfrm flipV="1">
            <a:off x="4818882" y="1399254"/>
            <a:ext cx="210318" cy="352515"/>
          </a:xfrm>
          <a:prstGeom prst="line">
            <a:avLst/>
          </a:prstGeom>
          <a:noFill/>
          <a:ln w="25400">
            <a:solidFill>
              <a:schemeClr val="tx2"/>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sp>
        <p:nvSpPr>
          <p:cNvPr id="60" name="Text Placeholder 2"/>
          <p:cNvSpPr txBox="1">
            <a:spLocks/>
          </p:cNvSpPr>
          <p:nvPr/>
        </p:nvSpPr>
        <p:spPr>
          <a:xfrm>
            <a:off x="5003735" y="1138026"/>
            <a:ext cx="2136450" cy="473204"/>
          </a:xfrm>
          <a:prstGeom prst="rect">
            <a:avLst/>
          </a:prstGeom>
          <a:noFill/>
        </p:spPr>
        <p:txBody>
          <a:bodyPr wrap="square" lIns="68577" tIns="34289" rIns="68577" bIns="34289">
            <a:spAutoFit/>
          </a:bodyPr>
          <a:lstStyle>
            <a:lvl1pPr marL="0" indent="0" algn="l" defTabSz="914400" rtl="0" eaLnBrk="1" latinLnBrk="0" hangingPunct="1">
              <a:spcBef>
                <a:spcPct val="20000"/>
              </a:spcBef>
              <a:buFontTx/>
              <a:buNone/>
              <a:defRPr sz="2200" kern="1200">
                <a:solidFill>
                  <a:schemeClr val="tx2"/>
                </a:solidFill>
                <a:latin typeface="Trebuchet MS" pitchFamily="34" charset="0"/>
                <a:ea typeface="+mn-ea"/>
                <a:cs typeface="+mn-cs"/>
              </a:defRPr>
            </a:lvl1pPr>
            <a:lvl2pPr marL="0" indent="0" algn="l" defTabSz="914400" rtl="0" eaLnBrk="1" latinLnBrk="0" hangingPunct="1">
              <a:spcBef>
                <a:spcPts val="1200"/>
              </a:spcBef>
              <a:buFontTx/>
              <a:buNone/>
              <a:defRPr sz="2000" kern="1200">
                <a:solidFill>
                  <a:srgbClr val="666666"/>
                </a:solidFill>
                <a:latin typeface="Trebuchet MS" pitchFamily="34" charset="0"/>
                <a:ea typeface="+mn-ea"/>
                <a:cs typeface="+mn-cs"/>
              </a:defRPr>
            </a:lvl2pPr>
            <a:lvl3pPr marL="457200" indent="-228600" algn="l" defTabSz="914400" rtl="0" eaLnBrk="1" latinLnBrk="0" hangingPunct="1">
              <a:spcBef>
                <a:spcPts val="1200"/>
              </a:spcBef>
              <a:buClr>
                <a:schemeClr val="tx2"/>
              </a:buClr>
              <a:buFont typeface="Wingdings" pitchFamily="2" charset="2"/>
              <a:buChar char="§"/>
              <a:defRPr sz="1800" kern="1200">
                <a:solidFill>
                  <a:srgbClr val="666666"/>
                </a:solidFill>
                <a:latin typeface="Trebuchet MS" pitchFamily="34" charset="0"/>
                <a:ea typeface="+mn-ea"/>
                <a:cs typeface="+mn-cs"/>
              </a:defRPr>
            </a:lvl3pPr>
            <a:lvl4pPr marL="682625" indent="-228600" algn="l" defTabSz="914400" rtl="0" eaLnBrk="1" latinLnBrk="0" hangingPunct="1">
              <a:spcBef>
                <a:spcPts val="1200"/>
              </a:spcBef>
              <a:buClr>
                <a:srgbClr val="B2B2B2"/>
              </a:buClr>
              <a:buFont typeface="Wingdings" pitchFamily="2" charset="2"/>
              <a:buChar char="§"/>
              <a:defRPr sz="1800" kern="1200">
                <a:solidFill>
                  <a:srgbClr val="666666"/>
                </a:solidFill>
                <a:latin typeface="Trebuchet MS" pitchFamily="34" charset="0"/>
                <a:ea typeface="+mn-ea"/>
                <a:cs typeface="+mn-cs"/>
              </a:defRPr>
            </a:lvl4pPr>
            <a:lvl5pPr marL="914400" indent="-228600" algn="l" defTabSz="914400" rtl="0" eaLnBrk="1" latinLnBrk="0" hangingPunct="1">
              <a:spcBef>
                <a:spcPts val="1200"/>
              </a:spcBef>
              <a:buClr>
                <a:srgbClr val="B2B2B2"/>
              </a:buClr>
              <a:buSzPct val="80000"/>
              <a:buFont typeface="Wingdings" pitchFamily="2" charset="2"/>
              <a:buChar char="§"/>
              <a:defRPr sz="1800" kern="1200">
                <a:solidFill>
                  <a:srgbClr val="666666"/>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763" fontAlgn="base">
              <a:spcAft>
                <a:spcPts val="300"/>
              </a:spcAft>
            </a:pPr>
            <a:r>
              <a:rPr lang="en-US" sz="2625" b="1" dirty="0">
                <a:solidFill>
                  <a:srgbClr val="006FBA"/>
                </a:solidFill>
                <a:latin typeface="+mn-lt"/>
                <a:cs typeface="Arial" pitchFamily="34" charset="0"/>
              </a:rPr>
              <a:t>9,500+</a:t>
            </a:r>
          </a:p>
        </p:txBody>
      </p:sp>
      <p:sp>
        <p:nvSpPr>
          <p:cNvPr id="61" name="TextBox 60"/>
          <p:cNvSpPr txBox="1"/>
          <p:nvPr/>
        </p:nvSpPr>
        <p:spPr>
          <a:xfrm>
            <a:off x="1333402" y="2252308"/>
            <a:ext cx="1315640" cy="473204"/>
          </a:xfrm>
          <a:prstGeom prst="rect">
            <a:avLst/>
          </a:prstGeom>
          <a:noFill/>
        </p:spPr>
        <p:txBody>
          <a:bodyPr wrap="square" lIns="68577" tIns="34289" rIns="68577" bIns="34289">
            <a:spAutoFit/>
          </a:bodyPr>
          <a:lstStyle>
            <a:defPPr>
              <a:defRPr lang="en-US"/>
            </a:defPPr>
            <a:lvl1pPr marL="6350" algn="ctr">
              <a:spcAft>
                <a:spcPts val="400"/>
              </a:spcAft>
              <a:defRPr sz="3500" b="1">
                <a:solidFill>
                  <a:schemeClr val="tx2"/>
                </a:solidFill>
              </a:defRPr>
            </a:lvl1pPr>
          </a:lstStyle>
          <a:p>
            <a:pPr fontAlgn="base">
              <a:spcBef>
                <a:spcPct val="0"/>
              </a:spcBef>
            </a:pPr>
            <a:r>
              <a:rPr lang="en-US" sz="2625" dirty="0">
                <a:solidFill>
                  <a:srgbClr val="FF0000"/>
                </a:solidFill>
                <a:cs typeface="Arial" pitchFamily="34" charset="0"/>
              </a:rPr>
              <a:t>6,300+</a:t>
            </a:r>
          </a:p>
        </p:txBody>
      </p:sp>
      <p:sp>
        <p:nvSpPr>
          <p:cNvPr id="62" name="TextBox 61"/>
          <p:cNvSpPr txBox="1">
            <a:spLocks noChangeArrowheads="1"/>
          </p:cNvSpPr>
          <p:nvPr/>
        </p:nvSpPr>
        <p:spPr bwMode="auto">
          <a:xfrm>
            <a:off x="1375725" y="2619708"/>
            <a:ext cx="1371600" cy="253914"/>
          </a:xfrm>
          <a:prstGeom prst="rect">
            <a:avLst/>
          </a:prstGeom>
          <a:noFill/>
          <a:ln w="9525">
            <a:noFill/>
            <a:miter lim="800000"/>
            <a:headEnd/>
            <a:tailEnd/>
          </a:ln>
        </p:spPr>
        <p:txBody>
          <a:bodyPr lIns="68577" tIns="34289" rIns="68577" bIns="34289">
            <a:spAutoFit/>
          </a:bodyPr>
          <a:lstStyle/>
          <a:p>
            <a:pPr marL="4763" fontAlgn="base">
              <a:spcBef>
                <a:spcPct val="20000"/>
              </a:spcBef>
              <a:spcAft>
                <a:spcPts val="300"/>
              </a:spcAft>
            </a:pPr>
            <a:r>
              <a:rPr lang="en-US" sz="1200" dirty="0">
                <a:solidFill>
                  <a:srgbClr val="FFFFFF">
                    <a:lumMod val="50000"/>
                  </a:srgbClr>
                </a:solidFill>
                <a:cs typeface="Arial" pitchFamily="34" charset="0"/>
              </a:rPr>
              <a:t>Drug entries</a:t>
            </a:r>
          </a:p>
        </p:txBody>
      </p:sp>
      <p:sp>
        <p:nvSpPr>
          <p:cNvPr id="3" name="Title 2"/>
          <p:cNvSpPr>
            <a:spLocks noGrp="1"/>
          </p:cNvSpPr>
          <p:nvPr>
            <p:ph type="title"/>
          </p:nvPr>
        </p:nvSpPr>
        <p:spPr>
          <a:xfrm>
            <a:off x="402336" y="173736"/>
            <a:ext cx="8374918" cy="857250"/>
          </a:xfrm>
        </p:spPr>
        <p:txBody>
          <a:bodyPr>
            <a:noAutofit/>
          </a:bodyPr>
          <a:lstStyle/>
          <a:p>
            <a:r>
              <a:rPr lang="en-GB" sz="3200" dirty="0"/>
              <a:t>My customers</a:t>
            </a:r>
            <a:endParaRPr lang="en-US" sz="3200" dirty="0"/>
          </a:p>
        </p:txBody>
      </p:sp>
      <p:sp>
        <p:nvSpPr>
          <p:cNvPr id="64" name="TextBox 63"/>
          <p:cNvSpPr txBox="1"/>
          <p:nvPr/>
        </p:nvSpPr>
        <p:spPr>
          <a:xfrm>
            <a:off x="1760821" y="3733911"/>
            <a:ext cx="1380104" cy="473204"/>
          </a:xfrm>
          <a:prstGeom prst="rect">
            <a:avLst/>
          </a:prstGeom>
          <a:noFill/>
        </p:spPr>
        <p:txBody>
          <a:bodyPr wrap="square" lIns="68577" tIns="34289" rIns="68577" bIns="34289">
            <a:spAutoFit/>
          </a:bodyPr>
          <a:lstStyle>
            <a:defPPr>
              <a:defRPr lang="en-US"/>
            </a:defPPr>
            <a:lvl1pPr marL="6350" algn="ctr">
              <a:spcAft>
                <a:spcPts val="400"/>
              </a:spcAft>
              <a:defRPr sz="3500" b="1">
                <a:solidFill>
                  <a:schemeClr val="tx2"/>
                </a:solidFill>
              </a:defRPr>
            </a:lvl1pPr>
          </a:lstStyle>
          <a:p>
            <a:pPr fontAlgn="base">
              <a:spcBef>
                <a:spcPct val="0"/>
              </a:spcBef>
            </a:pPr>
            <a:r>
              <a:rPr lang="en-US" sz="2625" dirty="0">
                <a:solidFill>
                  <a:srgbClr val="006FBA"/>
                </a:solidFill>
                <a:cs typeface="Arial" pitchFamily="34" charset="0"/>
              </a:rPr>
              <a:t>6,900+</a:t>
            </a:r>
          </a:p>
        </p:txBody>
      </p:sp>
      <p:sp>
        <p:nvSpPr>
          <p:cNvPr id="65" name="TextBox 64"/>
          <p:cNvSpPr txBox="1">
            <a:spLocks noChangeArrowheads="1"/>
          </p:cNvSpPr>
          <p:nvPr/>
        </p:nvSpPr>
        <p:spPr bwMode="auto">
          <a:xfrm>
            <a:off x="1874997" y="4085650"/>
            <a:ext cx="1371600" cy="253914"/>
          </a:xfrm>
          <a:prstGeom prst="rect">
            <a:avLst/>
          </a:prstGeom>
          <a:noFill/>
          <a:ln w="9525">
            <a:noFill/>
            <a:miter lim="800000"/>
            <a:headEnd/>
            <a:tailEnd/>
          </a:ln>
        </p:spPr>
        <p:txBody>
          <a:bodyPr lIns="68577" tIns="34289" rIns="68577" bIns="34289">
            <a:spAutoFit/>
          </a:bodyPr>
          <a:lstStyle/>
          <a:p>
            <a:pPr marL="4763" fontAlgn="base">
              <a:spcBef>
                <a:spcPct val="20000"/>
              </a:spcBef>
              <a:spcAft>
                <a:spcPts val="300"/>
              </a:spcAft>
            </a:pPr>
            <a:r>
              <a:rPr lang="en-US" sz="1200" dirty="0">
                <a:solidFill>
                  <a:srgbClr val="FFFFFF">
                    <a:lumMod val="50000"/>
                  </a:srgbClr>
                </a:solidFill>
                <a:cs typeface="Arial" pitchFamily="34" charset="0"/>
              </a:rPr>
              <a:t>Physician authors</a:t>
            </a:r>
          </a:p>
        </p:txBody>
      </p:sp>
      <p:cxnSp>
        <p:nvCxnSpPr>
          <p:cNvPr id="66" name="Straight Connector 65"/>
          <p:cNvCxnSpPr/>
          <p:nvPr/>
        </p:nvCxnSpPr>
        <p:spPr>
          <a:xfrm flipH="1">
            <a:off x="3073402" y="2306607"/>
            <a:ext cx="1346198" cy="1602898"/>
          </a:xfrm>
          <a:prstGeom prst="line">
            <a:avLst/>
          </a:prstGeom>
          <a:noFill/>
          <a:ln w="25400">
            <a:solidFill>
              <a:schemeClr val="tx2"/>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sp>
        <p:nvSpPr>
          <p:cNvPr id="33" name="TextBox 32">
            <a:extLst>
              <a:ext uri="{FF2B5EF4-FFF2-40B4-BE49-F238E27FC236}">
                <a16:creationId xmlns:a16="http://schemas.microsoft.com/office/drawing/2014/main" id="{74C05373-5060-42E9-BEEE-607590312DAE}"/>
              </a:ext>
            </a:extLst>
          </p:cNvPr>
          <p:cNvSpPr txBox="1">
            <a:spLocks noChangeArrowheads="1"/>
          </p:cNvSpPr>
          <p:nvPr/>
        </p:nvSpPr>
        <p:spPr bwMode="auto">
          <a:xfrm>
            <a:off x="5016528" y="1471112"/>
            <a:ext cx="2032081" cy="253914"/>
          </a:xfrm>
          <a:prstGeom prst="rect">
            <a:avLst/>
          </a:prstGeom>
          <a:noFill/>
          <a:ln w="9525">
            <a:noFill/>
            <a:miter lim="800000"/>
            <a:headEnd/>
            <a:tailEnd/>
          </a:ln>
        </p:spPr>
        <p:txBody>
          <a:bodyPr wrap="square" lIns="68577" tIns="34289" rIns="68577" bIns="34289">
            <a:spAutoFit/>
          </a:bodyPr>
          <a:lstStyle/>
          <a:p>
            <a:pPr marL="4763" fontAlgn="base">
              <a:spcBef>
                <a:spcPct val="20000"/>
              </a:spcBef>
              <a:spcAft>
                <a:spcPts val="300"/>
              </a:spcAft>
            </a:pPr>
            <a:r>
              <a:rPr lang="en-US" sz="1200" dirty="0">
                <a:solidFill>
                  <a:srgbClr val="FFFFFF">
                    <a:lumMod val="50000"/>
                  </a:srgbClr>
                </a:solidFill>
                <a:cs typeface="Arial" pitchFamily="34" charset="0"/>
              </a:rPr>
              <a:t>Graded Recommendation</a:t>
            </a:r>
          </a:p>
        </p:txBody>
      </p:sp>
    </p:spTree>
    <p:extLst>
      <p:ext uri="{BB962C8B-B14F-4D97-AF65-F5344CB8AC3E}">
        <p14:creationId xmlns:p14="http://schemas.microsoft.com/office/powerpoint/2010/main" val="136275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4"/>
          <p:cNvSpPr/>
          <p:nvPr/>
        </p:nvSpPr>
        <p:spPr>
          <a:xfrm>
            <a:off x="1443789" y="292100"/>
            <a:ext cx="7690980" cy="3967079"/>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5" name="Title 1"/>
          <p:cNvSpPr txBox="1">
            <a:spLocks/>
          </p:cNvSpPr>
          <p:nvPr/>
        </p:nvSpPr>
        <p:spPr>
          <a:xfrm>
            <a:off x="1694447" y="292100"/>
            <a:ext cx="8418792" cy="857250"/>
          </a:xfrm>
          <a:prstGeom prst="rect">
            <a:avLst/>
          </a:prstGeom>
        </p:spPr>
        <p:txBody>
          <a:bodyPr/>
          <a:lstStyle>
            <a:lvl1pPr algn="l" defTabSz="457200" rtl="0" eaLnBrk="1" latinLnBrk="0" hangingPunct="1">
              <a:spcBef>
                <a:spcPct val="0"/>
              </a:spcBef>
              <a:buNone/>
              <a:defRPr sz="3600" b="0" kern="1200">
                <a:solidFill>
                  <a:schemeClr val="accent1"/>
                </a:solidFill>
                <a:latin typeface="+mj-lt"/>
                <a:ea typeface="+mj-ea"/>
                <a:cs typeface="+mj-cs"/>
              </a:defRPr>
            </a:lvl1pPr>
          </a:lstStyle>
          <a:p>
            <a:r>
              <a:rPr lang="en-US" dirty="0"/>
              <a:t>Specialties covered </a:t>
            </a:r>
            <a:r>
              <a:rPr lang="en-US"/>
              <a:t>by UpToDate</a:t>
            </a:r>
            <a:endParaRPr lang="en-US" dirty="0"/>
          </a:p>
        </p:txBody>
      </p:sp>
      <p:sp>
        <p:nvSpPr>
          <p:cNvPr id="16" name="Text Placeholder 10"/>
          <p:cNvSpPr txBox="1">
            <a:spLocks/>
          </p:cNvSpPr>
          <p:nvPr/>
        </p:nvSpPr>
        <p:spPr>
          <a:xfrm>
            <a:off x="1741975" y="1068731"/>
            <a:ext cx="2998369" cy="3588675"/>
          </a:xfrm>
          <a:prstGeom prst="rect">
            <a:avLst/>
          </a:prstGeom>
        </p:spPr>
        <p:txBody>
          <a:bodyPr/>
          <a:lstStyle>
            <a:lvl1pPr marL="228600" indent="-196850" algn="l" defTabSz="457200" rtl="0" eaLnBrk="1" latinLnBrk="0" hangingPunct="1">
              <a:spcBef>
                <a:spcPct val="20000"/>
              </a:spcBef>
              <a:buClr>
                <a:schemeClr val="accent1"/>
              </a:buClr>
              <a:buFont typeface="Wingdings" charset="2"/>
              <a:buChar char="§"/>
              <a:defRPr sz="2000" kern="1200">
                <a:solidFill>
                  <a:schemeClr val="tx2"/>
                </a:solidFill>
                <a:latin typeface="+mn-lt"/>
                <a:ea typeface="+mn-ea"/>
                <a:cs typeface="+mn-cs"/>
              </a:defRPr>
            </a:lvl1pPr>
            <a:lvl2pPr marL="457200" indent="-228600" algn="l" defTabSz="457200" rtl="0" eaLnBrk="1" latinLnBrk="0" hangingPunct="1">
              <a:spcBef>
                <a:spcPct val="20000"/>
              </a:spcBef>
              <a:buClr>
                <a:schemeClr val="accent1"/>
              </a:buClr>
              <a:buFont typeface="Wingdings" charset="2"/>
              <a:buChar char="§"/>
              <a:defRPr sz="2000" kern="1200">
                <a:solidFill>
                  <a:schemeClr val="tx2"/>
                </a:solidFill>
                <a:latin typeface="+mn-lt"/>
                <a:ea typeface="+mn-ea"/>
                <a:cs typeface="+mn-cs"/>
              </a:defRPr>
            </a:lvl2pPr>
            <a:lvl3pPr marL="685800" indent="-228600" algn="l" defTabSz="457200" rtl="0" eaLnBrk="1" latinLnBrk="0" hangingPunct="1">
              <a:spcBef>
                <a:spcPct val="20000"/>
              </a:spcBef>
              <a:buClr>
                <a:schemeClr val="accent1"/>
              </a:buClr>
              <a:buFont typeface="Wingdings" charset="2"/>
              <a:buChar char="§"/>
              <a:defRPr sz="2000" kern="1200">
                <a:solidFill>
                  <a:schemeClr val="tx2"/>
                </a:solidFill>
                <a:latin typeface="+mn-lt"/>
                <a:ea typeface="+mn-ea"/>
                <a:cs typeface="+mn-cs"/>
              </a:defRPr>
            </a:lvl3pPr>
            <a:lvl4pPr marL="914400" indent="-228600" algn="l" defTabSz="457200" rtl="0" eaLnBrk="1" latinLnBrk="0" hangingPunct="1">
              <a:spcBef>
                <a:spcPct val="20000"/>
              </a:spcBef>
              <a:buClr>
                <a:schemeClr val="accent1"/>
              </a:buClr>
              <a:buFont typeface="Wingdings" charset="2"/>
              <a:buChar char="§"/>
              <a:defRPr sz="2000" kern="1200">
                <a:solidFill>
                  <a:schemeClr val="tx2"/>
                </a:solidFill>
                <a:latin typeface="+mn-lt"/>
                <a:ea typeface="+mn-ea"/>
                <a:cs typeface="+mn-cs"/>
              </a:defRPr>
            </a:lvl4pPr>
            <a:lvl5pPr marL="1435100" indent="-292100" algn="l" defTabSz="457200" rtl="0" eaLnBrk="1" latinLnBrk="0" hangingPunct="1">
              <a:spcBef>
                <a:spcPct val="20000"/>
              </a:spcBef>
              <a:buClr>
                <a:schemeClr val="tx1"/>
              </a:buClr>
              <a:buFont typeface="Wingdings" charset="2"/>
              <a:buChar char="§"/>
              <a:defRPr lang="en-US" sz="2000" kern="1200" dirty="0" smtClean="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400" dirty="0"/>
              <a:t>Allergy and Immunology </a:t>
            </a:r>
          </a:p>
          <a:p>
            <a:pPr marL="0" indent="0">
              <a:spcBef>
                <a:spcPts val="0"/>
              </a:spcBef>
              <a:buNone/>
            </a:pPr>
            <a:r>
              <a:rPr lang="en-US" sz="1400"/>
              <a:t>Anesthesiology </a:t>
            </a:r>
            <a:r>
              <a:rPr lang="en-US" sz="1400" i="1"/>
              <a:t> </a:t>
            </a:r>
          </a:p>
          <a:p>
            <a:pPr marL="0" indent="0">
              <a:spcBef>
                <a:spcPts val="0"/>
              </a:spcBef>
              <a:buNone/>
            </a:pPr>
            <a:r>
              <a:rPr lang="en-US" sz="1400"/>
              <a:t>Cardiovascular </a:t>
            </a:r>
            <a:r>
              <a:rPr lang="en-US" sz="1400" dirty="0"/>
              <a:t>Medicine </a:t>
            </a:r>
          </a:p>
          <a:p>
            <a:pPr marL="0" indent="0">
              <a:spcBef>
                <a:spcPts val="0"/>
              </a:spcBef>
              <a:buNone/>
            </a:pPr>
            <a:r>
              <a:rPr lang="en-US" sz="1400" dirty="0"/>
              <a:t>Dermatology</a:t>
            </a:r>
          </a:p>
          <a:p>
            <a:pPr marL="0" indent="0">
              <a:spcBef>
                <a:spcPts val="0"/>
              </a:spcBef>
              <a:buNone/>
            </a:pPr>
            <a:r>
              <a:rPr lang="en-US" sz="1400" dirty="0"/>
              <a:t>Emergency Medicine (Adult and Pediatric)</a:t>
            </a:r>
          </a:p>
          <a:p>
            <a:pPr marL="0" indent="0">
              <a:spcBef>
                <a:spcPts val="0"/>
              </a:spcBef>
              <a:buNone/>
            </a:pPr>
            <a:r>
              <a:rPr lang="en-US" sz="1400" dirty="0"/>
              <a:t>Endocrinology and Diabetes</a:t>
            </a:r>
          </a:p>
          <a:p>
            <a:pPr marL="0" indent="0">
              <a:spcBef>
                <a:spcPts val="0"/>
              </a:spcBef>
              <a:buNone/>
            </a:pPr>
            <a:r>
              <a:rPr lang="en-US" sz="1400" dirty="0"/>
              <a:t>Family Medicine</a:t>
            </a:r>
          </a:p>
          <a:p>
            <a:pPr marL="0" indent="0">
              <a:spcBef>
                <a:spcPts val="0"/>
              </a:spcBef>
              <a:buNone/>
            </a:pPr>
            <a:r>
              <a:rPr lang="en-US" sz="1400" dirty="0"/>
              <a:t>Gastroenterology and </a:t>
            </a:r>
            <a:r>
              <a:rPr lang="en-US" sz="1400" dirty="0" err="1"/>
              <a:t>Hepatology</a:t>
            </a:r>
            <a:endParaRPr lang="en-US" sz="1400" dirty="0"/>
          </a:p>
          <a:p>
            <a:pPr marL="0" indent="0">
              <a:spcBef>
                <a:spcPts val="0"/>
              </a:spcBef>
              <a:buNone/>
            </a:pPr>
            <a:r>
              <a:rPr lang="en-US" sz="1400" dirty="0"/>
              <a:t>General Surgery</a:t>
            </a:r>
          </a:p>
          <a:p>
            <a:pPr marL="0" indent="0">
              <a:spcBef>
                <a:spcPts val="0"/>
              </a:spcBef>
              <a:buNone/>
            </a:pPr>
            <a:r>
              <a:rPr lang="en-US" sz="1400" dirty="0"/>
              <a:t>Geriatrics</a:t>
            </a:r>
          </a:p>
          <a:p>
            <a:pPr marL="0" indent="0">
              <a:spcBef>
                <a:spcPts val="0"/>
              </a:spcBef>
              <a:buNone/>
            </a:pPr>
            <a:r>
              <a:rPr lang="en-US" sz="1400" dirty="0"/>
              <a:t>Hematology</a:t>
            </a:r>
          </a:p>
          <a:p>
            <a:pPr marL="0" indent="0">
              <a:spcBef>
                <a:spcPts val="0"/>
              </a:spcBef>
              <a:buNone/>
            </a:pPr>
            <a:r>
              <a:rPr lang="en-US" sz="1400" dirty="0"/>
              <a:t>Hospital Medicine</a:t>
            </a:r>
          </a:p>
        </p:txBody>
      </p:sp>
      <p:sp>
        <p:nvSpPr>
          <p:cNvPr id="17" name="Text Placeholder 10"/>
          <p:cNvSpPr txBox="1">
            <a:spLocks/>
          </p:cNvSpPr>
          <p:nvPr/>
        </p:nvSpPr>
        <p:spPr>
          <a:xfrm>
            <a:off x="4740344" y="1068731"/>
            <a:ext cx="4097548" cy="2893100"/>
          </a:xfrm>
          <a:prstGeom prst="rect">
            <a:avLst/>
          </a:prstGeom>
        </p:spPr>
        <p:txBody>
          <a:bodyPr vert="horz" wrap="square" lIns="45720" tIns="45720" rIns="45720" bIns="45720" rtlCol="0">
            <a:spAutoFit/>
          </a:bodyPr>
          <a:lstStyle>
            <a:lvl1pPr marL="228600" indent="-196850" algn="l" defTabSz="457200" rtl="0" eaLnBrk="1" latinLnBrk="0" hangingPunct="1">
              <a:spcBef>
                <a:spcPct val="20000"/>
              </a:spcBef>
              <a:buClr>
                <a:schemeClr val="accent1"/>
              </a:buClr>
              <a:buFont typeface="Wingdings" charset="2"/>
              <a:buChar char="§"/>
              <a:defRPr sz="2000" kern="1200">
                <a:solidFill>
                  <a:schemeClr val="tx2"/>
                </a:solidFill>
                <a:latin typeface="+mn-lt"/>
                <a:ea typeface="+mn-ea"/>
                <a:cs typeface="+mn-cs"/>
              </a:defRPr>
            </a:lvl1pPr>
            <a:lvl2pPr marL="457200" indent="-228600" algn="l" defTabSz="457200" rtl="0" eaLnBrk="1" latinLnBrk="0" hangingPunct="1">
              <a:spcBef>
                <a:spcPct val="20000"/>
              </a:spcBef>
              <a:buClr>
                <a:schemeClr val="accent1"/>
              </a:buClr>
              <a:buFont typeface="Wingdings" charset="2"/>
              <a:buChar char="§"/>
              <a:defRPr sz="2000" kern="1200">
                <a:solidFill>
                  <a:schemeClr val="tx2"/>
                </a:solidFill>
                <a:latin typeface="+mn-lt"/>
                <a:ea typeface="+mn-ea"/>
                <a:cs typeface="+mn-cs"/>
              </a:defRPr>
            </a:lvl2pPr>
            <a:lvl3pPr marL="685800" indent="-228600" algn="l" defTabSz="457200" rtl="0" eaLnBrk="1" latinLnBrk="0" hangingPunct="1">
              <a:spcBef>
                <a:spcPct val="20000"/>
              </a:spcBef>
              <a:buClr>
                <a:schemeClr val="accent1"/>
              </a:buClr>
              <a:buFont typeface="Wingdings" charset="2"/>
              <a:buChar char="§"/>
              <a:defRPr sz="2000" kern="1200">
                <a:solidFill>
                  <a:schemeClr val="tx2"/>
                </a:solidFill>
                <a:latin typeface="+mn-lt"/>
                <a:ea typeface="+mn-ea"/>
                <a:cs typeface="+mn-cs"/>
              </a:defRPr>
            </a:lvl3pPr>
            <a:lvl4pPr marL="914400" indent="-228600" algn="l" defTabSz="457200" rtl="0" eaLnBrk="1" latinLnBrk="0" hangingPunct="1">
              <a:spcBef>
                <a:spcPct val="20000"/>
              </a:spcBef>
              <a:buClr>
                <a:schemeClr val="accent1"/>
              </a:buClr>
              <a:buFont typeface="Wingdings" charset="2"/>
              <a:buChar char="§"/>
              <a:defRPr sz="2000" kern="1200">
                <a:solidFill>
                  <a:schemeClr val="tx2"/>
                </a:solidFill>
                <a:latin typeface="+mn-lt"/>
                <a:ea typeface="+mn-ea"/>
                <a:cs typeface="+mn-cs"/>
              </a:defRPr>
            </a:lvl4pPr>
            <a:lvl5pPr marL="1435100" indent="-292100" algn="l" defTabSz="457200" rtl="0" eaLnBrk="1" latinLnBrk="0" hangingPunct="1">
              <a:spcBef>
                <a:spcPct val="20000"/>
              </a:spcBef>
              <a:buClr>
                <a:schemeClr val="tx1"/>
              </a:buClr>
              <a:buFont typeface="Wingdings" charset="2"/>
              <a:buChar char="§"/>
              <a:defRPr lang="en-US" sz="2000" kern="1200" dirty="0" smtClean="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400" dirty="0"/>
              <a:t>Infectious Disease</a:t>
            </a:r>
          </a:p>
          <a:p>
            <a:pPr marL="0" indent="0">
              <a:spcBef>
                <a:spcPts val="0"/>
              </a:spcBef>
              <a:buNone/>
            </a:pPr>
            <a:r>
              <a:rPr lang="en-US" sz="1400" dirty="0"/>
              <a:t>Nephrology and Hypertension</a:t>
            </a:r>
          </a:p>
          <a:p>
            <a:pPr marL="0" indent="0">
              <a:spcBef>
                <a:spcPts val="0"/>
              </a:spcBef>
              <a:buNone/>
            </a:pPr>
            <a:r>
              <a:rPr lang="en-US" sz="1400" dirty="0"/>
              <a:t>Neurology</a:t>
            </a:r>
          </a:p>
          <a:p>
            <a:pPr marL="0" indent="0">
              <a:spcBef>
                <a:spcPts val="0"/>
              </a:spcBef>
              <a:buNone/>
            </a:pPr>
            <a:r>
              <a:rPr lang="en-US" sz="1400" dirty="0"/>
              <a:t>Obstetrics, Gynecology and Women’s Health</a:t>
            </a:r>
          </a:p>
          <a:p>
            <a:pPr marL="0" indent="0">
              <a:spcBef>
                <a:spcPts val="0"/>
              </a:spcBef>
              <a:buNone/>
            </a:pPr>
            <a:r>
              <a:rPr lang="en-US" sz="1400" dirty="0"/>
              <a:t>Oncology</a:t>
            </a:r>
          </a:p>
          <a:p>
            <a:pPr marL="0" indent="0">
              <a:spcBef>
                <a:spcPts val="0"/>
              </a:spcBef>
              <a:buNone/>
            </a:pPr>
            <a:r>
              <a:rPr lang="en-US" sz="1400" dirty="0"/>
              <a:t>Palliative Care</a:t>
            </a:r>
          </a:p>
          <a:p>
            <a:pPr marL="0" indent="0">
              <a:spcBef>
                <a:spcPts val="0"/>
              </a:spcBef>
              <a:buNone/>
            </a:pPr>
            <a:r>
              <a:rPr lang="en-US" sz="1400" dirty="0"/>
              <a:t>Pediatrics</a:t>
            </a:r>
          </a:p>
          <a:p>
            <a:pPr marL="0" indent="0">
              <a:spcBef>
                <a:spcPts val="0"/>
              </a:spcBef>
              <a:buNone/>
            </a:pPr>
            <a:r>
              <a:rPr lang="en-US" sz="1400" dirty="0"/>
              <a:t>Primary Care (Adult)</a:t>
            </a:r>
          </a:p>
          <a:p>
            <a:pPr marL="0" indent="0">
              <a:spcBef>
                <a:spcPts val="0"/>
              </a:spcBef>
              <a:buNone/>
            </a:pPr>
            <a:r>
              <a:rPr lang="en-US" sz="1400" dirty="0"/>
              <a:t>Primary Care Sports Medicine (Adolescents and Adult)</a:t>
            </a:r>
          </a:p>
          <a:p>
            <a:pPr marL="0" indent="0">
              <a:spcBef>
                <a:spcPts val="0"/>
              </a:spcBef>
              <a:buNone/>
            </a:pPr>
            <a:r>
              <a:rPr lang="en-US" sz="1400" dirty="0"/>
              <a:t>Psychiatry </a:t>
            </a:r>
          </a:p>
          <a:p>
            <a:pPr marL="0" indent="0">
              <a:spcBef>
                <a:spcPts val="0"/>
              </a:spcBef>
              <a:buNone/>
            </a:pPr>
            <a:r>
              <a:rPr lang="en-US" sz="1400" dirty="0"/>
              <a:t>Pulmonary and Critical Care</a:t>
            </a:r>
          </a:p>
          <a:p>
            <a:pPr marL="0" indent="0">
              <a:spcBef>
                <a:spcPts val="0"/>
              </a:spcBef>
              <a:buNone/>
            </a:pPr>
            <a:r>
              <a:rPr lang="en-US" sz="1400" dirty="0"/>
              <a:t>Rheumatology</a:t>
            </a:r>
          </a:p>
          <a:p>
            <a:pPr marL="0" indent="0">
              <a:spcBef>
                <a:spcPts val="0"/>
              </a:spcBef>
              <a:buNone/>
            </a:pPr>
            <a:r>
              <a:rPr lang="en-US" sz="1400"/>
              <a:t>Sleep Medicine</a:t>
            </a:r>
            <a:endParaRPr lang="en-US" sz="1400" i="1" dirty="0"/>
          </a:p>
        </p:txBody>
      </p:sp>
    </p:spTree>
    <p:extLst>
      <p:ext uri="{BB962C8B-B14F-4D97-AF65-F5344CB8AC3E}">
        <p14:creationId xmlns:p14="http://schemas.microsoft.com/office/powerpoint/2010/main" val="227761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1"/>
                </a:solidFill>
                <a:latin typeface="Trebuchet MS" pitchFamily="34" charset="0"/>
              </a:rPr>
              <a:t>Contents in UTD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9621"/>
            <a:ext cx="8136904" cy="223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365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31590"/>
            <a:ext cx="5472608" cy="314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131590"/>
            <a:ext cx="308791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p:cNvSpPr txBox="1">
            <a:spLocks/>
          </p:cNvSpPr>
          <p:nvPr/>
        </p:nvSpPr>
        <p:spPr bwMode="auto">
          <a:xfrm>
            <a:off x="443460" y="321646"/>
            <a:ext cx="8070850" cy="53697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lnSpc>
                <a:spcPct val="88000"/>
              </a:lnSpc>
              <a:defRPr sz="2800">
                <a:solidFill>
                  <a:schemeClr val="bg1"/>
                </a:solidFill>
                <a:latin typeface="Trebuchet MS" pitchFamily="34" charset="0"/>
                <a:ea typeface="+mj-ea"/>
                <a:cs typeface="+mj-cs"/>
              </a:defRPr>
            </a:lvl1pPr>
            <a:lvl2pPr eaLnBrk="0" hangingPunct="0">
              <a:lnSpc>
                <a:spcPct val="88000"/>
              </a:lnSpc>
              <a:defRPr sz="2800">
                <a:solidFill>
                  <a:schemeClr val="bg1"/>
                </a:solidFill>
                <a:latin typeface="Trebuchet MS" pitchFamily="34" charset="0"/>
              </a:defRPr>
            </a:lvl2pPr>
            <a:lvl3pPr eaLnBrk="0" hangingPunct="0">
              <a:lnSpc>
                <a:spcPct val="88000"/>
              </a:lnSpc>
              <a:defRPr sz="2800">
                <a:solidFill>
                  <a:schemeClr val="bg1"/>
                </a:solidFill>
                <a:latin typeface="Trebuchet MS" pitchFamily="34" charset="0"/>
              </a:defRPr>
            </a:lvl3pPr>
            <a:lvl4pPr eaLnBrk="0" hangingPunct="0">
              <a:lnSpc>
                <a:spcPct val="88000"/>
              </a:lnSpc>
              <a:defRPr sz="2800">
                <a:solidFill>
                  <a:schemeClr val="bg1"/>
                </a:solidFill>
                <a:latin typeface="Trebuchet MS" pitchFamily="34" charset="0"/>
              </a:defRPr>
            </a:lvl4pPr>
            <a:lvl5pPr eaLnBrk="0" hangingPunct="0">
              <a:lnSpc>
                <a:spcPct val="88000"/>
              </a:lnSpc>
              <a:defRPr sz="2800">
                <a:solidFill>
                  <a:schemeClr val="bg1"/>
                </a:solidFill>
                <a:latin typeface="Trebuchet MS" pitchFamily="34" charset="0"/>
              </a:defRPr>
            </a:lvl5pPr>
            <a:lvl6pPr marL="457200" fontAlgn="base">
              <a:lnSpc>
                <a:spcPct val="88000"/>
              </a:lnSpc>
              <a:spcBef>
                <a:spcPct val="0"/>
              </a:spcBef>
              <a:spcAft>
                <a:spcPct val="0"/>
              </a:spcAft>
              <a:defRPr sz="2800">
                <a:solidFill>
                  <a:schemeClr val="bg1"/>
                </a:solidFill>
                <a:latin typeface="Trebuchet MS" pitchFamily="34" charset="0"/>
              </a:defRPr>
            </a:lvl6pPr>
            <a:lvl7pPr marL="914400" fontAlgn="base">
              <a:lnSpc>
                <a:spcPct val="88000"/>
              </a:lnSpc>
              <a:spcBef>
                <a:spcPct val="0"/>
              </a:spcBef>
              <a:spcAft>
                <a:spcPct val="0"/>
              </a:spcAft>
              <a:defRPr sz="2800">
                <a:solidFill>
                  <a:schemeClr val="bg1"/>
                </a:solidFill>
                <a:latin typeface="Trebuchet MS" pitchFamily="34" charset="0"/>
              </a:defRPr>
            </a:lvl7pPr>
            <a:lvl8pPr marL="1371600" fontAlgn="base">
              <a:lnSpc>
                <a:spcPct val="88000"/>
              </a:lnSpc>
              <a:spcBef>
                <a:spcPct val="0"/>
              </a:spcBef>
              <a:spcAft>
                <a:spcPct val="0"/>
              </a:spcAft>
              <a:defRPr sz="2800">
                <a:solidFill>
                  <a:schemeClr val="bg1"/>
                </a:solidFill>
                <a:latin typeface="Trebuchet MS" pitchFamily="34" charset="0"/>
              </a:defRPr>
            </a:lvl8pPr>
            <a:lvl9pPr marL="1828800" fontAlgn="base">
              <a:lnSpc>
                <a:spcPct val="88000"/>
              </a:lnSpc>
              <a:spcBef>
                <a:spcPct val="0"/>
              </a:spcBef>
              <a:spcAft>
                <a:spcPct val="0"/>
              </a:spcAft>
              <a:defRPr sz="2800">
                <a:solidFill>
                  <a:schemeClr val="bg1"/>
                </a:solidFill>
                <a:latin typeface="Trebuchet MS" pitchFamily="34" charset="0"/>
              </a:defRPr>
            </a:lvl9pPr>
          </a:lstStyle>
          <a:p>
            <a:r>
              <a:rPr lang="en-US" altLang="ko-KR" dirty="0">
                <a:solidFill>
                  <a:schemeClr val="accent1"/>
                </a:solidFill>
              </a:rPr>
              <a:t>Why do doctors trust </a:t>
            </a:r>
            <a:r>
              <a:rPr lang="en-US" altLang="ko-KR" dirty="0" err="1">
                <a:solidFill>
                  <a:schemeClr val="accent1"/>
                </a:solidFill>
              </a:rPr>
              <a:t>UpToDate</a:t>
            </a:r>
            <a:r>
              <a:rPr lang="en-US" altLang="ko-KR" dirty="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val="121889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4733925"/>
            <a:ext cx="1952626" cy="273844"/>
          </a:xfrm>
          <a:prstGeom prst="rect">
            <a:avLst/>
          </a:prstGeom>
        </p:spPr>
        <p:txBody>
          <a:bodyPr>
            <a:normAutofit fontScale="92500" lnSpcReduction="10000"/>
          </a:bodyPr>
          <a:lstStyle/>
          <a:p>
            <a:pPr>
              <a:defRPr/>
            </a:pPr>
            <a:fld id="{22C7A317-3D4F-474A-A8FC-6E1FCC2049D7}" type="slidenum">
              <a:rPr lang="en-US" smtClean="0"/>
              <a:pPr>
                <a:defRPr/>
              </a:pPr>
              <a:t>8</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9173"/>
            <a:ext cx="7874000" cy="3548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p:cNvSpPr txBox="1">
            <a:spLocks/>
          </p:cNvSpPr>
          <p:nvPr/>
        </p:nvSpPr>
        <p:spPr bwMode="auto">
          <a:xfrm>
            <a:off x="443460" y="321646"/>
            <a:ext cx="8070850" cy="53697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lnSpc>
                <a:spcPct val="88000"/>
              </a:lnSpc>
              <a:defRPr sz="2800">
                <a:solidFill>
                  <a:schemeClr val="bg1"/>
                </a:solidFill>
                <a:latin typeface="Trebuchet MS" pitchFamily="34" charset="0"/>
                <a:ea typeface="+mj-ea"/>
                <a:cs typeface="+mj-cs"/>
              </a:defRPr>
            </a:lvl1pPr>
            <a:lvl2pPr eaLnBrk="0" hangingPunct="0">
              <a:lnSpc>
                <a:spcPct val="88000"/>
              </a:lnSpc>
              <a:defRPr sz="2800">
                <a:solidFill>
                  <a:schemeClr val="bg1"/>
                </a:solidFill>
                <a:latin typeface="Trebuchet MS" pitchFamily="34" charset="0"/>
              </a:defRPr>
            </a:lvl2pPr>
            <a:lvl3pPr eaLnBrk="0" hangingPunct="0">
              <a:lnSpc>
                <a:spcPct val="88000"/>
              </a:lnSpc>
              <a:defRPr sz="2800">
                <a:solidFill>
                  <a:schemeClr val="bg1"/>
                </a:solidFill>
                <a:latin typeface="Trebuchet MS" pitchFamily="34" charset="0"/>
              </a:defRPr>
            </a:lvl3pPr>
            <a:lvl4pPr eaLnBrk="0" hangingPunct="0">
              <a:lnSpc>
                <a:spcPct val="88000"/>
              </a:lnSpc>
              <a:defRPr sz="2800">
                <a:solidFill>
                  <a:schemeClr val="bg1"/>
                </a:solidFill>
                <a:latin typeface="Trebuchet MS" pitchFamily="34" charset="0"/>
              </a:defRPr>
            </a:lvl4pPr>
            <a:lvl5pPr eaLnBrk="0" hangingPunct="0">
              <a:lnSpc>
                <a:spcPct val="88000"/>
              </a:lnSpc>
              <a:defRPr sz="2800">
                <a:solidFill>
                  <a:schemeClr val="bg1"/>
                </a:solidFill>
                <a:latin typeface="Trebuchet MS" pitchFamily="34" charset="0"/>
              </a:defRPr>
            </a:lvl5pPr>
            <a:lvl6pPr marL="457200" fontAlgn="base">
              <a:lnSpc>
                <a:spcPct val="88000"/>
              </a:lnSpc>
              <a:spcBef>
                <a:spcPct val="0"/>
              </a:spcBef>
              <a:spcAft>
                <a:spcPct val="0"/>
              </a:spcAft>
              <a:defRPr sz="2800">
                <a:solidFill>
                  <a:schemeClr val="bg1"/>
                </a:solidFill>
                <a:latin typeface="Trebuchet MS" pitchFamily="34" charset="0"/>
              </a:defRPr>
            </a:lvl6pPr>
            <a:lvl7pPr marL="914400" fontAlgn="base">
              <a:lnSpc>
                <a:spcPct val="88000"/>
              </a:lnSpc>
              <a:spcBef>
                <a:spcPct val="0"/>
              </a:spcBef>
              <a:spcAft>
                <a:spcPct val="0"/>
              </a:spcAft>
              <a:defRPr sz="2800">
                <a:solidFill>
                  <a:schemeClr val="bg1"/>
                </a:solidFill>
                <a:latin typeface="Trebuchet MS" pitchFamily="34" charset="0"/>
              </a:defRPr>
            </a:lvl7pPr>
            <a:lvl8pPr marL="1371600" fontAlgn="base">
              <a:lnSpc>
                <a:spcPct val="88000"/>
              </a:lnSpc>
              <a:spcBef>
                <a:spcPct val="0"/>
              </a:spcBef>
              <a:spcAft>
                <a:spcPct val="0"/>
              </a:spcAft>
              <a:defRPr sz="2800">
                <a:solidFill>
                  <a:schemeClr val="bg1"/>
                </a:solidFill>
                <a:latin typeface="Trebuchet MS" pitchFamily="34" charset="0"/>
              </a:defRPr>
            </a:lvl8pPr>
            <a:lvl9pPr marL="1828800" fontAlgn="base">
              <a:lnSpc>
                <a:spcPct val="88000"/>
              </a:lnSpc>
              <a:spcBef>
                <a:spcPct val="0"/>
              </a:spcBef>
              <a:spcAft>
                <a:spcPct val="0"/>
              </a:spcAft>
              <a:defRPr sz="2800">
                <a:solidFill>
                  <a:schemeClr val="bg1"/>
                </a:solidFill>
                <a:latin typeface="Trebuchet MS" pitchFamily="34" charset="0"/>
              </a:defRPr>
            </a:lvl9pPr>
          </a:lstStyle>
          <a:p>
            <a:r>
              <a:rPr lang="en-US" altLang="ko-KR" dirty="0">
                <a:solidFill>
                  <a:schemeClr val="accent1"/>
                </a:solidFill>
              </a:rPr>
              <a:t>Why do doctors trust </a:t>
            </a:r>
            <a:r>
              <a:rPr lang="en-US" altLang="ko-KR" dirty="0" err="1">
                <a:solidFill>
                  <a:schemeClr val="accent1"/>
                </a:solidFill>
              </a:rPr>
              <a:t>UpToDate</a:t>
            </a:r>
            <a:r>
              <a:rPr lang="en-US" altLang="ko-KR" dirty="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val="131730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131590"/>
            <a:ext cx="8639917"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2"/>
          <p:cNvSpPr txBox="1">
            <a:spLocks/>
          </p:cNvSpPr>
          <p:nvPr/>
        </p:nvSpPr>
        <p:spPr bwMode="auto">
          <a:xfrm>
            <a:off x="443460" y="321646"/>
            <a:ext cx="8070850" cy="53697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lnSpc>
                <a:spcPct val="88000"/>
              </a:lnSpc>
              <a:defRPr sz="2800">
                <a:solidFill>
                  <a:schemeClr val="bg1"/>
                </a:solidFill>
                <a:latin typeface="Trebuchet MS" pitchFamily="34" charset="0"/>
                <a:ea typeface="+mj-ea"/>
                <a:cs typeface="+mj-cs"/>
              </a:defRPr>
            </a:lvl1pPr>
            <a:lvl2pPr eaLnBrk="0" hangingPunct="0">
              <a:lnSpc>
                <a:spcPct val="88000"/>
              </a:lnSpc>
              <a:defRPr sz="2800">
                <a:solidFill>
                  <a:schemeClr val="bg1"/>
                </a:solidFill>
                <a:latin typeface="Trebuchet MS" pitchFamily="34" charset="0"/>
              </a:defRPr>
            </a:lvl2pPr>
            <a:lvl3pPr eaLnBrk="0" hangingPunct="0">
              <a:lnSpc>
                <a:spcPct val="88000"/>
              </a:lnSpc>
              <a:defRPr sz="2800">
                <a:solidFill>
                  <a:schemeClr val="bg1"/>
                </a:solidFill>
                <a:latin typeface="Trebuchet MS" pitchFamily="34" charset="0"/>
              </a:defRPr>
            </a:lvl3pPr>
            <a:lvl4pPr eaLnBrk="0" hangingPunct="0">
              <a:lnSpc>
                <a:spcPct val="88000"/>
              </a:lnSpc>
              <a:defRPr sz="2800">
                <a:solidFill>
                  <a:schemeClr val="bg1"/>
                </a:solidFill>
                <a:latin typeface="Trebuchet MS" pitchFamily="34" charset="0"/>
              </a:defRPr>
            </a:lvl4pPr>
            <a:lvl5pPr eaLnBrk="0" hangingPunct="0">
              <a:lnSpc>
                <a:spcPct val="88000"/>
              </a:lnSpc>
              <a:defRPr sz="2800">
                <a:solidFill>
                  <a:schemeClr val="bg1"/>
                </a:solidFill>
                <a:latin typeface="Trebuchet MS" pitchFamily="34" charset="0"/>
              </a:defRPr>
            </a:lvl5pPr>
            <a:lvl6pPr marL="457200" fontAlgn="base">
              <a:lnSpc>
                <a:spcPct val="88000"/>
              </a:lnSpc>
              <a:spcBef>
                <a:spcPct val="0"/>
              </a:spcBef>
              <a:spcAft>
                <a:spcPct val="0"/>
              </a:spcAft>
              <a:defRPr sz="2800">
                <a:solidFill>
                  <a:schemeClr val="bg1"/>
                </a:solidFill>
                <a:latin typeface="Trebuchet MS" pitchFamily="34" charset="0"/>
              </a:defRPr>
            </a:lvl6pPr>
            <a:lvl7pPr marL="914400" fontAlgn="base">
              <a:lnSpc>
                <a:spcPct val="88000"/>
              </a:lnSpc>
              <a:spcBef>
                <a:spcPct val="0"/>
              </a:spcBef>
              <a:spcAft>
                <a:spcPct val="0"/>
              </a:spcAft>
              <a:defRPr sz="2800">
                <a:solidFill>
                  <a:schemeClr val="bg1"/>
                </a:solidFill>
                <a:latin typeface="Trebuchet MS" pitchFamily="34" charset="0"/>
              </a:defRPr>
            </a:lvl7pPr>
            <a:lvl8pPr marL="1371600" fontAlgn="base">
              <a:lnSpc>
                <a:spcPct val="88000"/>
              </a:lnSpc>
              <a:spcBef>
                <a:spcPct val="0"/>
              </a:spcBef>
              <a:spcAft>
                <a:spcPct val="0"/>
              </a:spcAft>
              <a:defRPr sz="2800">
                <a:solidFill>
                  <a:schemeClr val="bg1"/>
                </a:solidFill>
                <a:latin typeface="Trebuchet MS" pitchFamily="34" charset="0"/>
              </a:defRPr>
            </a:lvl8pPr>
            <a:lvl9pPr marL="1828800" fontAlgn="base">
              <a:lnSpc>
                <a:spcPct val="88000"/>
              </a:lnSpc>
              <a:spcBef>
                <a:spcPct val="0"/>
              </a:spcBef>
              <a:spcAft>
                <a:spcPct val="0"/>
              </a:spcAft>
              <a:defRPr sz="2800">
                <a:solidFill>
                  <a:schemeClr val="bg1"/>
                </a:solidFill>
                <a:latin typeface="Trebuchet MS" pitchFamily="34" charset="0"/>
              </a:defRPr>
            </a:lvl9pPr>
          </a:lstStyle>
          <a:p>
            <a:r>
              <a:rPr lang="en-US" altLang="ko-KR" dirty="0">
                <a:solidFill>
                  <a:schemeClr val="accent1"/>
                </a:solidFill>
              </a:rPr>
              <a:t>Why do doctors trust </a:t>
            </a:r>
            <a:r>
              <a:rPr lang="en-US" altLang="ko-KR" dirty="0" err="1">
                <a:solidFill>
                  <a:schemeClr val="accent1"/>
                </a:solidFill>
              </a:rPr>
              <a:t>UpToDate</a:t>
            </a:r>
            <a:r>
              <a:rPr lang="en-US" altLang="ko-KR" dirty="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val="11221282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WidescreenPresentation</Template>
  <TotalTime>0</TotalTime>
  <Words>1222</Words>
  <Application>Microsoft Office PowerPoint</Application>
  <PresentationFormat>On-screen Show (16:9)</PresentationFormat>
  <Paragraphs>210</Paragraphs>
  <Slides>29</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MS Reference Sans Serif</vt:lpstr>
      <vt:lpstr>Trebuchet MS</vt:lpstr>
      <vt:lpstr>Tw Cen MT</vt:lpstr>
      <vt:lpstr>Wingdings</vt:lpstr>
      <vt:lpstr>Wingdings 2</vt:lpstr>
      <vt:lpstr>Widescreen Presentation</vt:lpstr>
      <vt:lpstr>UpToDate Anywhere </vt:lpstr>
      <vt:lpstr>Agenda</vt:lpstr>
      <vt:lpstr>UpToDate is?</vt:lpstr>
      <vt:lpstr>My customers</vt:lpstr>
      <vt:lpstr>PowerPoint Presentation</vt:lpstr>
      <vt:lpstr>Contents in UTD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PC 화면</vt:lpstr>
      <vt:lpstr>PowerPoint Presentation</vt:lpstr>
      <vt:lpstr>PowerPoint Presentation</vt:lpstr>
      <vt:lpstr>PowerPoint Presentation</vt:lpstr>
      <vt:lpstr>PowerPoint Presentation</vt:lpstr>
      <vt:lpstr>모바일 화면</vt:lpstr>
      <vt:lpstr>개인 계정 등록 절차</vt:lpstr>
      <vt:lpstr>PowerPoint Presentation</vt:lpstr>
      <vt:lpstr>Download the Mobile App</vt:lpstr>
      <vt:lpstr>Award-Winning UpToDate Mobile App</vt:lpstr>
      <vt:lpstr>UpToDate - Anytime, Anywhere &amp; From Mobile Devices</vt:lpstr>
      <vt:lpstr>90 Day Re-Verification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2017-11-14T02:01:00Z</dcterms:created>
  <dcterms:modified xsi:type="dcterms:W3CDTF">2019-04-01T06:07:39Z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